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56" r:id="rId3"/>
    <p:sldId id="296" r:id="rId5"/>
    <p:sldId id="257" r:id="rId6"/>
    <p:sldId id="258" r:id="rId7"/>
    <p:sldId id="259" r:id="rId8"/>
    <p:sldId id="284" r:id="rId9"/>
    <p:sldId id="285" r:id="rId10"/>
    <p:sldId id="261" r:id="rId11"/>
    <p:sldId id="286" r:id="rId12"/>
    <p:sldId id="287" r:id="rId13"/>
    <p:sldId id="295" r:id="rId14"/>
    <p:sldId id="264" r:id="rId15"/>
    <p:sldId id="288" r:id="rId16"/>
    <p:sldId id="275" r:id="rId17"/>
    <p:sldId id="289" r:id="rId18"/>
    <p:sldId id="281" r:id="rId19"/>
  </p:sldIdLst>
  <p:sldSz cx="9144000" cy="5143500" type="screen16x9"/>
  <p:notesSz cx="9144000" cy="5143500"/>
  <p:embeddedFontLst>
    <p:embeddedFont>
      <p:font typeface="Montserrat-light" charset="0"/>
      <p:regular r:id="rId23"/>
    </p:embeddedFont>
    <p:embeddedFont>
      <p:font typeface="Open Sans-light" charset="0"/>
      <p:regular r:id="rId24"/>
    </p:embeddedFont>
    <p:embeddedFont>
      <p:font typeface="Montserrat" charset="0"/>
      <p:regular r:id="rId25"/>
    </p:embeddedFont>
    <p:embeddedFont>
      <p:font typeface="Montserrat-demi_bold" charset="0"/>
      <p:regular r:id="rId26"/>
      <p:bold r:id="rId27"/>
    </p:embeddedFont>
    <p:embeddedFont>
      <p:font typeface="Open Sans-demi_bold" charset="0"/>
      <p:regular r:id="rId28"/>
    </p:embeddedFont>
    <p:embeddedFont>
      <p:font typeface="Open Sans" charset="0"/>
      <p:regular r:id="rId29"/>
      <p:bold r:id="rId30"/>
    </p:embeddedFont>
  </p:embeddedFontLst>
  <p:defaultTextStyle>
    <a:defPPr>
      <a:defRPr lang="en-US"/>
    </a:defPPr>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43F1E8D-3D2F-48E3-AF7B-C645ED0DC327}" styleName="Style 6">
    <a:wholeTbl>
      <a:tcTxStyle>
        <a:fontRef idx="minor">
          <a:srgbClr val="000000"/>
        </a:fontRef>
        <a:schemeClr val="dk1"/>
      </a:tcTxStyle>
      <a:tcStyle>
        <a:tcBdr>
          <a:left>
            <a:ln>
              <a:noFill/>
            </a:ln>
          </a:left>
          <a:right>
            <a:ln>
              <a:noFill/>
            </a:ln>
          </a:right>
          <a:top>
            <a:ln w="25400">
              <a:solidFill>
                <a:schemeClr val="accent1"/>
              </a:solidFill>
            </a:ln>
          </a:top>
          <a:bottom>
            <a:ln w="25400">
              <a:solidFill>
                <a:schemeClr val="accent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rgbClr val="000000"/>
        </a:fontRef>
      </a:tcTxStyle>
      <a:tcStyle>
        <a:tcBdr/>
      </a:tcStyle>
    </a:lastCol>
    <a:firstCol>
      <a:tcTxStyle b="on">
        <a:fontRef idx="minor">
          <a:srgbClr val="000000"/>
        </a:fontRef>
      </a:tcTxStyle>
      <a:tcStyle>
        <a:tcBdr/>
      </a:tcStyle>
    </a:firstCol>
    <a:lastRow>
      <a:tcTxStyle b="on"/>
      <a:tcStyle>
        <a:tcBdr>
          <a:top>
            <a:ln w="50800">
              <a:solidFill>
                <a:schemeClr val="accent1"/>
              </a:solidFill>
            </a:ln>
          </a:top>
        </a:tcBdr>
      </a:tcStyle>
    </a:lastRow>
    <a:firstRow>
      <a:tcTxStyle b="on">
        <a:fontRef idx="minor">
          <a:srgbClr val="000000"/>
        </a:fontRef>
      </a:tcTxStyle>
      <a:tcStyle>
        <a:tcBdr>
          <a:bottom>
            <a:ln w="50800">
              <a:solidFill>
                <a:schemeClr val="accent1"/>
              </a:solidFill>
            </a:ln>
          </a:bottom>
        </a:tcBdr>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73" d="100"/>
          <a:sy n="73" d="100"/>
        </p:scale>
        <p:origin x="-1110" y="-102"/>
      </p:cViewPr>
      <p:guideLst>
        <p:guide orient="horz" pos="2168"/>
        <p:guide pos="290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font" Target="fonts/font8.fntdata"/><Relationship Id="rId3" Type="http://schemas.openxmlformats.org/officeDocument/2006/relationships/slide" Target="slides/slide1.xml"/><Relationship Id="rId29" Type="http://schemas.openxmlformats.org/officeDocument/2006/relationships/font" Target="fonts/font7.fntdata"/><Relationship Id="rId28" Type="http://schemas.openxmlformats.org/officeDocument/2006/relationships/font" Target="fonts/font6.fntdata"/><Relationship Id="rId27" Type="http://schemas.openxmlformats.org/officeDocument/2006/relationships/font" Target="fonts/font5.fntdata"/><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jpeg>
</file>

<file path=ppt/media/image38.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p:spPr>
        <p:txBody>
          <a:bodyPr rtlCol="0"/>
          <a:lstStyle/>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Picture Placeholder 10"/>
          <p:cNvSpPr>
            <a:spLocks noGrp="1"/>
          </p:cNvSpPr>
          <p:nvPr>
            <p:ph type="pic" hasCustomPrompt="1"/>
          </p:nvPr>
        </p:nvSpPr>
        <p:spPr>
          <a:xfrm>
            <a:off x="676659" y="1622722"/>
            <a:ext cx="566614" cy="654269"/>
          </a:xfrm>
          <a:custGeom>
            <a:avLst/>
            <a:gdLst/>
            <a:ahLst/>
            <a:cxnLst/>
            <a:rect l="0" t="0" r="r" b="b"/>
            <a:pathLst>
              <a:path w="755486" h="872359">
                <a:moveTo>
                  <a:pt x="377743" y="0"/>
                </a:moveTo>
                <a:lnTo>
                  <a:pt x="755486" y="218090"/>
                </a:lnTo>
                <a:lnTo>
                  <a:pt x="755486" y="654269"/>
                </a:lnTo>
                <a:lnTo>
                  <a:pt x="377743" y="872359"/>
                </a:lnTo>
                <a:lnTo>
                  <a:pt x="0" y="654269"/>
                </a:lnTo>
                <a:lnTo>
                  <a:pt x="0" y="218090"/>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3" name="Picture Placeholder 10"/>
          <p:cNvSpPr>
            <a:spLocks noGrp="1"/>
          </p:cNvSpPr>
          <p:nvPr>
            <p:ph type="pic" idx="1" hasCustomPrompt="1"/>
          </p:nvPr>
        </p:nvSpPr>
        <p:spPr>
          <a:xfrm>
            <a:off x="1275930" y="1622722"/>
            <a:ext cx="566614" cy="654269"/>
          </a:xfrm>
          <a:custGeom>
            <a:avLst/>
            <a:gdLst/>
            <a:ahLst/>
            <a:cxnLst/>
            <a:rect l="0" t="0" r="r" b="b"/>
            <a:pathLst>
              <a:path w="755486" h="872359">
                <a:moveTo>
                  <a:pt x="377743" y="0"/>
                </a:moveTo>
                <a:lnTo>
                  <a:pt x="755486" y="218090"/>
                </a:lnTo>
                <a:lnTo>
                  <a:pt x="755486" y="654269"/>
                </a:lnTo>
                <a:lnTo>
                  <a:pt x="377743" y="872359"/>
                </a:lnTo>
                <a:lnTo>
                  <a:pt x="0" y="654269"/>
                </a:lnTo>
                <a:lnTo>
                  <a:pt x="0" y="218090"/>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4" name="Picture Placeholder 10"/>
          <p:cNvSpPr>
            <a:spLocks noGrp="1"/>
          </p:cNvSpPr>
          <p:nvPr>
            <p:ph type="pic" idx="2" hasCustomPrompt="1"/>
          </p:nvPr>
        </p:nvSpPr>
        <p:spPr>
          <a:xfrm>
            <a:off x="976295" y="1099082"/>
            <a:ext cx="566614" cy="654269"/>
          </a:xfrm>
          <a:custGeom>
            <a:avLst/>
            <a:gdLst/>
            <a:ahLst/>
            <a:cxnLst/>
            <a:rect l="0" t="0" r="r" b="b"/>
            <a:pathLst>
              <a:path w="755486" h="872359">
                <a:moveTo>
                  <a:pt x="377743" y="0"/>
                </a:moveTo>
                <a:lnTo>
                  <a:pt x="755486" y="218090"/>
                </a:lnTo>
                <a:lnTo>
                  <a:pt x="755486" y="654269"/>
                </a:lnTo>
                <a:lnTo>
                  <a:pt x="377743" y="872359"/>
                </a:lnTo>
                <a:lnTo>
                  <a:pt x="0" y="654269"/>
                </a:lnTo>
                <a:lnTo>
                  <a:pt x="0" y="218090"/>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5" name="Picture Placeholder 10"/>
          <p:cNvSpPr>
            <a:spLocks noGrp="1"/>
          </p:cNvSpPr>
          <p:nvPr>
            <p:ph type="pic" idx="3" hasCustomPrompt="1"/>
          </p:nvPr>
        </p:nvSpPr>
        <p:spPr>
          <a:xfrm>
            <a:off x="792766" y="3524355"/>
            <a:ext cx="566614" cy="654269"/>
          </a:xfrm>
          <a:custGeom>
            <a:avLst/>
            <a:gdLst/>
            <a:ahLst/>
            <a:cxnLst/>
            <a:rect l="0" t="0" r="r" b="b"/>
            <a:pathLst>
              <a:path w="755486" h="872359">
                <a:moveTo>
                  <a:pt x="377743" y="0"/>
                </a:moveTo>
                <a:lnTo>
                  <a:pt x="755486" y="218090"/>
                </a:lnTo>
                <a:lnTo>
                  <a:pt x="755486" y="654269"/>
                </a:lnTo>
                <a:lnTo>
                  <a:pt x="377743" y="872359"/>
                </a:lnTo>
                <a:lnTo>
                  <a:pt x="0" y="654269"/>
                </a:lnTo>
                <a:lnTo>
                  <a:pt x="0" y="218090"/>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6" name="Picture Placeholder 10"/>
          <p:cNvSpPr>
            <a:spLocks noGrp="1"/>
          </p:cNvSpPr>
          <p:nvPr>
            <p:ph type="pic" idx="4" hasCustomPrompt="1"/>
          </p:nvPr>
        </p:nvSpPr>
        <p:spPr>
          <a:xfrm>
            <a:off x="8109518" y="2932770"/>
            <a:ext cx="566614" cy="654269"/>
          </a:xfrm>
          <a:custGeom>
            <a:avLst/>
            <a:gdLst/>
            <a:ahLst/>
            <a:cxnLst/>
            <a:rect l="0" t="0" r="r" b="b"/>
            <a:pathLst>
              <a:path w="755486" h="872359">
                <a:moveTo>
                  <a:pt x="377743" y="0"/>
                </a:moveTo>
                <a:lnTo>
                  <a:pt x="755486" y="218090"/>
                </a:lnTo>
                <a:lnTo>
                  <a:pt x="755486" y="654269"/>
                </a:lnTo>
                <a:lnTo>
                  <a:pt x="377743" y="872359"/>
                </a:lnTo>
                <a:lnTo>
                  <a:pt x="0" y="654269"/>
                </a:lnTo>
                <a:lnTo>
                  <a:pt x="0" y="218090"/>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7" name="Picture Placeholder 10"/>
          <p:cNvSpPr>
            <a:spLocks noGrp="1"/>
          </p:cNvSpPr>
          <p:nvPr>
            <p:ph type="pic" idx="5" hasCustomPrompt="1"/>
          </p:nvPr>
        </p:nvSpPr>
        <p:spPr>
          <a:xfrm>
            <a:off x="8409153" y="2409692"/>
            <a:ext cx="566614" cy="654269"/>
          </a:xfrm>
          <a:custGeom>
            <a:avLst/>
            <a:gdLst/>
            <a:ahLst/>
            <a:cxnLst/>
            <a:rect l="0" t="0" r="r" b="b"/>
            <a:pathLst>
              <a:path w="755486" h="872359">
                <a:moveTo>
                  <a:pt x="377743" y="0"/>
                </a:moveTo>
                <a:lnTo>
                  <a:pt x="755486" y="218090"/>
                </a:lnTo>
                <a:lnTo>
                  <a:pt x="755486" y="654269"/>
                </a:lnTo>
                <a:lnTo>
                  <a:pt x="377743" y="872359"/>
                </a:lnTo>
                <a:lnTo>
                  <a:pt x="0" y="654269"/>
                </a:lnTo>
                <a:lnTo>
                  <a:pt x="0" y="218090"/>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8" name="Picture Placeholder 10"/>
          <p:cNvSpPr>
            <a:spLocks noGrp="1"/>
          </p:cNvSpPr>
          <p:nvPr>
            <p:ph type="pic" idx="6" hasCustomPrompt="1"/>
          </p:nvPr>
        </p:nvSpPr>
        <p:spPr>
          <a:xfrm>
            <a:off x="6275056" y="248954"/>
            <a:ext cx="566614" cy="654269"/>
          </a:xfrm>
          <a:custGeom>
            <a:avLst/>
            <a:gdLst/>
            <a:ahLst/>
            <a:cxnLst/>
            <a:rect l="0" t="0" r="r" b="b"/>
            <a:pathLst>
              <a:path w="755486" h="872359">
                <a:moveTo>
                  <a:pt x="377743" y="0"/>
                </a:moveTo>
                <a:lnTo>
                  <a:pt x="755486" y="218090"/>
                </a:lnTo>
                <a:lnTo>
                  <a:pt x="755486" y="654269"/>
                </a:lnTo>
                <a:lnTo>
                  <a:pt x="377743" y="872359"/>
                </a:lnTo>
                <a:lnTo>
                  <a:pt x="0" y="654269"/>
                </a:lnTo>
                <a:lnTo>
                  <a:pt x="0" y="218090"/>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9" name="Picture Placeholder 10"/>
          <p:cNvSpPr>
            <a:spLocks noGrp="1"/>
          </p:cNvSpPr>
          <p:nvPr>
            <p:ph type="pic" idx="7" hasCustomPrompt="1"/>
          </p:nvPr>
        </p:nvSpPr>
        <p:spPr>
          <a:xfrm>
            <a:off x="83656" y="1932581"/>
            <a:ext cx="979806" cy="1131379"/>
          </a:xfrm>
          <a:custGeom>
            <a:avLst/>
            <a:gdLst/>
            <a:ahLst/>
            <a:cxnLst/>
            <a:rect l="0" t="0" r="r" b="b"/>
            <a:pathLst>
              <a:path w="1306408" h="1508506">
                <a:moveTo>
                  <a:pt x="653204" y="0"/>
                </a:moveTo>
                <a:lnTo>
                  <a:pt x="1306408" y="377127"/>
                </a:lnTo>
                <a:lnTo>
                  <a:pt x="1306408" y="1131380"/>
                </a:lnTo>
                <a:lnTo>
                  <a:pt x="653204" y="1508506"/>
                </a:lnTo>
                <a:lnTo>
                  <a:pt x="0" y="1131380"/>
                </a:lnTo>
                <a:lnTo>
                  <a:pt x="0" y="377127"/>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10" name="Picture Placeholder 10"/>
          <p:cNvSpPr>
            <a:spLocks noGrp="1"/>
          </p:cNvSpPr>
          <p:nvPr>
            <p:ph type="pic" idx="8" hasCustomPrompt="1"/>
          </p:nvPr>
        </p:nvSpPr>
        <p:spPr>
          <a:xfrm>
            <a:off x="1963215" y="3800607"/>
            <a:ext cx="979806" cy="1131379"/>
          </a:xfrm>
          <a:custGeom>
            <a:avLst/>
            <a:gdLst/>
            <a:ahLst/>
            <a:cxnLst/>
            <a:rect l="0" t="0" r="r" b="b"/>
            <a:pathLst>
              <a:path w="1306408" h="1508506">
                <a:moveTo>
                  <a:pt x="653204" y="0"/>
                </a:moveTo>
                <a:lnTo>
                  <a:pt x="1306408" y="377127"/>
                </a:lnTo>
                <a:lnTo>
                  <a:pt x="1306408" y="1131380"/>
                </a:lnTo>
                <a:lnTo>
                  <a:pt x="653204" y="1508506"/>
                </a:lnTo>
                <a:lnTo>
                  <a:pt x="0" y="1131380"/>
                </a:lnTo>
                <a:lnTo>
                  <a:pt x="0" y="377127"/>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11" name="Picture Placeholder 10"/>
          <p:cNvSpPr>
            <a:spLocks noGrp="1"/>
          </p:cNvSpPr>
          <p:nvPr>
            <p:ph type="pic" idx="9" hasCustomPrompt="1"/>
          </p:nvPr>
        </p:nvSpPr>
        <p:spPr>
          <a:xfrm>
            <a:off x="7043096" y="452315"/>
            <a:ext cx="979806" cy="1131379"/>
          </a:xfrm>
          <a:custGeom>
            <a:avLst/>
            <a:gdLst/>
            <a:ahLst/>
            <a:cxnLst/>
            <a:rect l="0" t="0" r="r" b="b"/>
            <a:pathLst>
              <a:path w="1306408" h="1508506">
                <a:moveTo>
                  <a:pt x="653204" y="0"/>
                </a:moveTo>
                <a:lnTo>
                  <a:pt x="1306408" y="377127"/>
                </a:lnTo>
                <a:lnTo>
                  <a:pt x="1306408" y="1131380"/>
                </a:lnTo>
                <a:lnTo>
                  <a:pt x="653204" y="1508506"/>
                </a:lnTo>
                <a:lnTo>
                  <a:pt x="0" y="1131380"/>
                </a:lnTo>
                <a:lnTo>
                  <a:pt x="0" y="377127"/>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12" name="Picture Placeholder 10"/>
          <p:cNvSpPr>
            <a:spLocks noGrp="1"/>
          </p:cNvSpPr>
          <p:nvPr>
            <p:ph type="pic" idx="10" hasCustomPrompt="1"/>
          </p:nvPr>
        </p:nvSpPr>
        <p:spPr>
          <a:xfrm>
            <a:off x="7667957" y="1707468"/>
            <a:ext cx="810263" cy="935608"/>
          </a:xfrm>
          <a:custGeom>
            <a:avLst/>
            <a:gdLst/>
            <a:ahLst/>
            <a:cxnLst/>
            <a:rect l="0" t="0" r="r" b="b"/>
            <a:pathLst>
              <a:path w="1080351" h="1247478">
                <a:moveTo>
                  <a:pt x="540176" y="0"/>
                </a:moveTo>
                <a:lnTo>
                  <a:pt x="1080351" y="311869"/>
                </a:lnTo>
                <a:lnTo>
                  <a:pt x="1080351" y="935608"/>
                </a:lnTo>
                <a:lnTo>
                  <a:pt x="540176" y="1247478"/>
                </a:lnTo>
                <a:lnTo>
                  <a:pt x="0" y="935608"/>
                </a:lnTo>
                <a:lnTo>
                  <a:pt x="0" y="311869"/>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13" name="Picture Placeholder 10"/>
          <p:cNvSpPr>
            <a:spLocks noGrp="1"/>
          </p:cNvSpPr>
          <p:nvPr>
            <p:ph type="pic" idx="11" hasCustomPrompt="1"/>
          </p:nvPr>
        </p:nvSpPr>
        <p:spPr>
          <a:xfrm>
            <a:off x="6558363" y="3524355"/>
            <a:ext cx="810263" cy="935608"/>
          </a:xfrm>
          <a:custGeom>
            <a:avLst/>
            <a:gdLst/>
            <a:ahLst/>
            <a:cxnLst/>
            <a:rect l="0" t="0" r="r" b="b"/>
            <a:pathLst>
              <a:path w="1080351" h="1247478">
                <a:moveTo>
                  <a:pt x="540176" y="0"/>
                </a:moveTo>
                <a:lnTo>
                  <a:pt x="1080351" y="311869"/>
                </a:lnTo>
                <a:lnTo>
                  <a:pt x="1080351" y="935608"/>
                </a:lnTo>
                <a:lnTo>
                  <a:pt x="540176" y="1247478"/>
                </a:lnTo>
                <a:lnTo>
                  <a:pt x="0" y="935608"/>
                </a:lnTo>
                <a:lnTo>
                  <a:pt x="0" y="311869"/>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14" name="Picture Placeholder 10"/>
          <p:cNvSpPr>
            <a:spLocks noGrp="1"/>
          </p:cNvSpPr>
          <p:nvPr>
            <p:ph type="pic" idx="12" hasCustomPrompt="1"/>
          </p:nvPr>
        </p:nvSpPr>
        <p:spPr>
          <a:xfrm>
            <a:off x="7667957" y="3639498"/>
            <a:ext cx="683275" cy="788976"/>
          </a:xfrm>
          <a:custGeom>
            <a:avLst/>
            <a:gdLst/>
            <a:ahLst/>
            <a:cxnLst/>
            <a:rect l="0" t="0" r="r" b="b"/>
            <a:pathLst>
              <a:path w="911034" h="1051968">
                <a:moveTo>
                  <a:pt x="455517" y="0"/>
                </a:moveTo>
                <a:lnTo>
                  <a:pt x="911034" y="262992"/>
                </a:lnTo>
                <a:lnTo>
                  <a:pt x="911034" y="788976"/>
                </a:lnTo>
                <a:lnTo>
                  <a:pt x="455517" y="1051968"/>
                </a:lnTo>
                <a:lnTo>
                  <a:pt x="0" y="788976"/>
                </a:lnTo>
                <a:lnTo>
                  <a:pt x="0" y="262992"/>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15" name="Picture Placeholder 10"/>
          <p:cNvSpPr>
            <a:spLocks noGrp="1"/>
          </p:cNvSpPr>
          <p:nvPr>
            <p:ph type="pic" idx="13" hasCustomPrompt="1"/>
          </p:nvPr>
        </p:nvSpPr>
        <p:spPr>
          <a:xfrm>
            <a:off x="5964770" y="4311398"/>
            <a:ext cx="327772" cy="378477"/>
          </a:xfrm>
          <a:custGeom>
            <a:avLst/>
            <a:gdLst/>
            <a:ahLst/>
            <a:cxnLst/>
            <a:rect l="0" t="0" r="r" b="b"/>
            <a:pathLst>
              <a:path w="437030" h="504636">
                <a:moveTo>
                  <a:pt x="218515" y="0"/>
                </a:moveTo>
                <a:lnTo>
                  <a:pt x="437030" y="126159"/>
                </a:lnTo>
                <a:lnTo>
                  <a:pt x="437030" y="378477"/>
                </a:lnTo>
                <a:lnTo>
                  <a:pt x="218515" y="504636"/>
                </a:lnTo>
                <a:lnTo>
                  <a:pt x="0" y="378477"/>
                </a:lnTo>
                <a:lnTo>
                  <a:pt x="0" y="126159"/>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16" name="Picture Placeholder 10"/>
          <p:cNvSpPr>
            <a:spLocks noGrp="1"/>
          </p:cNvSpPr>
          <p:nvPr>
            <p:ph type="pic" idx="14" hasCustomPrompt="1"/>
          </p:nvPr>
        </p:nvSpPr>
        <p:spPr>
          <a:xfrm>
            <a:off x="1515944" y="278748"/>
            <a:ext cx="383205" cy="442484"/>
          </a:xfrm>
          <a:custGeom>
            <a:avLst/>
            <a:gdLst/>
            <a:ahLst/>
            <a:cxnLst/>
            <a:rect l="0" t="0" r="r" b="b"/>
            <a:pathLst>
              <a:path w="510940" h="589979">
                <a:moveTo>
                  <a:pt x="255470" y="0"/>
                </a:moveTo>
                <a:lnTo>
                  <a:pt x="510940" y="147495"/>
                </a:lnTo>
                <a:lnTo>
                  <a:pt x="510940" y="442484"/>
                </a:lnTo>
                <a:lnTo>
                  <a:pt x="255470" y="589979"/>
                </a:lnTo>
                <a:lnTo>
                  <a:pt x="0" y="442484"/>
                </a:lnTo>
                <a:lnTo>
                  <a:pt x="0" y="147495"/>
                </a:lnTo>
                <a:close/>
              </a:path>
            </a:pathLst>
          </a:custGeom>
          <a:no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17" name="Picture Placeholder 10"/>
          <p:cNvSpPr>
            <a:spLocks noGrp="1"/>
          </p:cNvSpPr>
          <p:nvPr>
            <p:ph type="pic" idx="15" hasCustomPrompt="1"/>
            <p:custDataLst>
              <p:tags r:id="rId2"/>
            </p:custDataLst>
          </p:nvPr>
        </p:nvSpPr>
        <p:spPr>
          <a:xfrm>
            <a:off x="2275670" y="1048781"/>
            <a:ext cx="267257" cy="308600"/>
          </a:xfrm>
          <a:custGeom>
            <a:avLst/>
            <a:gdLst/>
            <a:ahLst/>
            <a:cxnLst/>
            <a:rect l="0" t="0" r="r" b="b"/>
            <a:pathLst>
              <a:path w="356343" h="411467">
                <a:moveTo>
                  <a:pt x="178172" y="0"/>
                </a:moveTo>
                <a:lnTo>
                  <a:pt x="356343" y="102867"/>
                </a:lnTo>
                <a:lnTo>
                  <a:pt x="356343" y="308600"/>
                </a:lnTo>
                <a:lnTo>
                  <a:pt x="178172" y="411467"/>
                </a:lnTo>
                <a:lnTo>
                  <a:pt x="0" y="308600"/>
                </a:lnTo>
                <a:lnTo>
                  <a:pt x="0" y="102867"/>
                </a:lnTo>
                <a:close/>
              </a:path>
            </a:pathLst>
          </a:custGeom>
          <a:pattFill prst="pct5">
            <a:fgClr>
              <a:schemeClr val="tx1"/>
            </a:fgClr>
            <a:bgClr>
              <a:schemeClr val="bg1"/>
            </a:bgClr>
          </a:pattFill>
        </p:spPr>
        <p:txBody>
          <a:bodyPr vert="horz" wrap="square" rtlCol="0" anchor="ctr">
            <a:noAutofit/>
          </a:bodyPr>
          <a:lstStyle>
            <a:lvl1pPr lvl="0" algn="ctr">
              <a:defRPr lang="en-US" sz="800" baseline="0" dirty="0"/>
            </a:lvl1pPr>
          </a:lstStyle>
          <a:p>
            <a:r>
              <a:rPr lang="en-US" dirty="0"/>
              <a:t>Drag / Drop image</a:t>
            </a:r>
            <a:endParaRPr lang="en-US" dirty="0"/>
          </a:p>
        </p:txBody>
      </p:sp>
      <p:sp>
        <p:nvSpPr>
          <p:cNvPr id="18" name="Title 1"/>
          <p:cNvSpPr>
            <a:spLocks noGrp="1"/>
          </p:cNvSpPr>
          <p:nvPr>
            <p:ph type="title" idx="16" hasCustomPrompt="1"/>
          </p:nvPr>
        </p:nvSpPr>
        <p:spPr>
          <a:xfrm>
            <a:off x="1285875" y="815749"/>
            <a:ext cx="6572250" cy="2117017"/>
          </a:xfrm>
        </p:spPr>
        <p:txBody>
          <a:bodyPr vert="horz" rtlCol="0" anchor="b"/>
          <a:lstStyle>
            <a:lvl1pPr lvl="0" algn="ctr">
              <a:defRPr lang="en-US" sz="4800" b="1" dirty="0">
                <a:latin typeface="+mj-lt"/>
              </a:defRPr>
            </a:lvl1pPr>
          </a:lstStyle>
          <a:p>
            <a:r>
              <a:rPr lang="en-US" dirty="0"/>
              <a:t>ADD TITLE</a:t>
            </a:r>
            <a:endParaRPr lang="en-US" dirty="0"/>
          </a:p>
        </p:txBody>
      </p:sp>
      <p:sp>
        <p:nvSpPr>
          <p:cNvPr id="19" name="Text Placeholder 22"/>
          <p:cNvSpPr>
            <a:spLocks noGrp="1"/>
          </p:cNvSpPr>
          <p:nvPr>
            <p:ph type="body" idx="17" hasCustomPrompt="1"/>
          </p:nvPr>
        </p:nvSpPr>
        <p:spPr>
          <a:xfrm>
            <a:off x="2341135" y="2997670"/>
            <a:ext cx="4471215" cy="568871"/>
          </a:xfrm>
        </p:spPr>
        <p:txBody>
          <a:bodyPr vert="horz" rtlCol="0">
            <a:noAutofit/>
          </a:bodyPr>
          <a:lstStyle>
            <a:lvl1pPr lvl="0" algn="ctr">
              <a:lnSpc>
                <a:spcPct val="125000"/>
              </a:lnSpc>
              <a:defRPr lang="en-US" sz="1000" dirty="0">
                <a:solidFill>
                  <a:schemeClr val="tx1">
                    <a:alpha val="70000"/>
                  </a:schemeClr>
                </a:solidFill>
                <a:latin typeface="+mn-lt"/>
              </a:defRPr>
            </a:lvl1pPr>
          </a:lstStyle>
          <a:p>
            <a:r>
              <a:rPr lang="en-US" dirty="0"/>
              <a:t>Add Subtitle</a:t>
            </a:r>
            <a:endParaRPr lang="en-US" dirty="0"/>
          </a:p>
        </p:txBody>
      </p:sp>
      <p:sp>
        <p:nvSpPr>
          <p:cNvPr id="20" name="Date Placeholder 1"/>
          <p:cNvSpPr>
            <a:spLocks noGrp="1"/>
          </p:cNvSpPr>
          <p:nvPr>
            <p:ph type="dt" sz="half" idx="18"/>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21" name="Номер слайда 21"/>
          <p:cNvSpPr>
            <a:spLocks noGrp="1"/>
          </p:cNvSpPr>
          <p:nvPr>
            <p:ph type="sldNum" sz="quarter" idx="19"/>
          </p:nvPr>
        </p:nvSpPr>
        <p:spPr>
          <a:xfrm>
            <a:off x="511265" y="4571416"/>
            <a:ext cx="385301" cy="170373"/>
          </a:xfrm>
          <a:prstGeom prst="rect">
            <a:avLst/>
          </a:prstGeom>
          <a:noFill/>
        </p:spPr>
        <p:txBody>
          <a:bodyPr vert="horz" lIns="0" tIns="0" rIns="0" bIns="0" rtlCol="0" anchor="ctr"/>
          <a:lstStyle>
            <a:lvl1pPr lvl="0" algn="ctr">
              <a:defRPr lang="en-US" sz="805" b="0" dirty="0">
                <a:solidFill>
                  <a:schemeClr val="bg1">
                    <a:lumMod val="65000"/>
                  </a:schemeClr>
                </a:solidFill>
                <a:latin typeface="+mn-lt"/>
              </a:defRPr>
            </a:lvl1pPr>
          </a:lstStyle>
          <a:p>
            <a:fld id="{372E98D4-1FF9-4319-8742-6C1E9AAF36B1}" type="slidenum">
              <a:rPr/>
            </a:fld>
            <a:endParaRPr lang="en-US" dirty="0"/>
          </a:p>
        </p:txBody>
      </p:sp>
      <p:sp>
        <p:nvSpPr>
          <p:cNvPr id="22" name="Footer Placeholder 1"/>
          <p:cNvSpPr>
            <a:spLocks noGrp="1"/>
          </p:cNvSpPr>
          <p:nvPr>
            <p:ph type="ftr" sz="quarter" idx="20"/>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erformance - 2 Tables">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p:txBody>
          <a:bodyPr rtlCol="0"/>
          <a:lstStyle/>
          <a:p>
            <a:fld id="{4B749864-A864-4D9E-BDAC-3ED031DDCF02}" type="slidenum">
              <a:rPr/>
            </a:fld>
            <a:endParaRPr lang="en-US" dirty="0"/>
          </a:p>
        </p:txBody>
      </p:sp>
      <p:sp>
        <p:nvSpPr>
          <p:cNvPr id="3" name="Title 1"/>
          <p:cNvSpPr>
            <a:spLocks noGrp="1"/>
          </p:cNvSpPr>
          <p:nvPr>
            <p:ph type="title" idx="1" hasCustomPrompt="1"/>
          </p:nvPr>
        </p:nvSpPr>
        <p:spPr>
          <a:xfrm>
            <a:off x="762000" y="571500"/>
            <a:ext cx="7620000" cy="857250"/>
          </a:xfrm>
        </p:spPr>
        <p:txBody>
          <a:bodyPr vert="horz" tIns="0" rtlCol="0" anchor="t"/>
          <a:lstStyle>
            <a:lvl1pPr lvl="0" algn="l">
              <a:lnSpc>
                <a:spcPct val="100000"/>
              </a:lnSpc>
              <a:defRPr lang="en-US" sz="2800" b="1" dirty="0">
                <a:latin typeface="+mj-lt"/>
              </a:defRPr>
            </a:lvl1pPr>
          </a:lstStyle>
          <a:p>
            <a:r>
              <a:rPr lang="en-US" dirty="0"/>
              <a:t>ADD TITLE</a:t>
            </a:r>
            <a:endParaRPr lang="en-US" dirty="0"/>
          </a:p>
        </p:txBody>
      </p:sp>
      <p:sp>
        <p:nvSpPr>
          <p:cNvPr id="4"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5" name="Content Placeholder 4"/>
          <p:cNvSpPr/>
          <p:nvPr>
            <p:ph idx="2" hasCustomPrompt="1"/>
          </p:nvPr>
        </p:nvSpPr>
        <p:spPr>
          <a:xfrm>
            <a:off x="762000" y="1676400"/>
            <a:ext cx="5337162" cy="2762764"/>
          </a:xfrm>
          <a:prstGeom prst="rect">
            <a:avLst/>
          </a:prstGeom>
          <a:noFill/>
          <a:ln>
            <a:noFill/>
          </a:ln>
        </p:spPr>
        <p:txBody>
          <a:bodyPr vert="horz" lIns="0" tIns="0" rIns="0" bIns="0" rtlCol="0">
            <a:normAutofit/>
          </a:bodyPr>
          <a:lstStyle>
            <a:lvl1pPr lvl="0">
              <a:defRPr lang="en-US" sz="1400" dirty="0">
                <a:latin typeface="Open Sans-light"/>
              </a:defRPr>
            </a:lvl1pPr>
            <a:lvl2pPr lvl="1">
              <a:defRPr lang="en-US" sz="1400" dirty="0">
                <a:latin typeface="Open Sans-light"/>
              </a:defRPr>
            </a:lvl2pPr>
            <a:lvl3pPr lvl="2">
              <a:defRPr lang="en-US" sz="1400" dirty="0">
                <a:latin typeface="Open Sans-light"/>
              </a:defRPr>
            </a:lvl3pPr>
            <a:lvl4pPr lvl="3">
              <a:defRPr lang="en-US" sz="1400" dirty="0">
                <a:latin typeface="Open Sans-light"/>
              </a:defRPr>
            </a:lvl4pPr>
            <a:lvl5pPr lvl="4">
              <a:defRPr lang="en-US" sz="1400" dirty="0">
                <a:latin typeface="Open Sans-light"/>
              </a:defRPr>
            </a:lvl5pPr>
          </a:lstStyle>
          <a:p>
            <a:pPr lvl="0"/>
            <a:r>
              <a:rPr lang="en-US" dirty="0"/>
              <a:t>Write here subtitle</a:t>
            </a:r>
            <a:endParaRPr lang="en-US" dirty="0"/>
          </a:p>
          <a:p>
            <a:pPr lvl="1"/>
            <a:r>
              <a:rPr lang="en-US" dirty="0"/>
              <a:t>Write here subtitle</a:t>
            </a:r>
            <a:endParaRPr lang="en-US" dirty="0"/>
          </a:p>
          <a:p>
            <a:pPr lvl="2"/>
            <a:r>
              <a:rPr lang="en-US" dirty="0"/>
              <a:t>Write here text</a:t>
            </a:r>
            <a:endParaRPr lang="en-US" dirty="0"/>
          </a:p>
          <a:p>
            <a:pPr lvl="3"/>
            <a:r>
              <a:rPr lang="en-US" dirty="0"/>
              <a:t>Write here text</a:t>
            </a:r>
            <a:endParaRPr lang="en-US" dirty="0"/>
          </a:p>
          <a:p>
            <a:pPr lvl="4"/>
            <a:r>
              <a:rPr lang="en-US" dirty="0"/>
              <a:t>Write here text </a:t>
            </a:r>
            <a:endParaRPr lang="en-US" dirty="0"/>
          </a:p>
        </p:txBody>
      </p:sp>
      <p:sp>
        <p:nvSpPr>
          <p:cNvPr id="6" name="Content Placeholder 5"/>
          <p:cNvSpPr/>
          <p:nvPr>
            <p:ph idx="3" hasCustomPrompt="1"/>
          </p:nvPr>
        </p:nvSpPr>
        <p:spPr>
          <a:xfrm>
            <a:off x="6229350" y="1676400"/>
            <a:ext cx="2133600" cy="2762250"/>
          </a:xfrm>
          <a:prstGeom prst="rect">
            <a:avLst/>
          </a:prstGeom>
          <a:noFill/>
          <a:ln>
            <a:noFill/>
          </a:ln>
        </p:spPr>
        <p:txBody>
          <a:bodyPr vert="horz" lIns="0" tIns="0" rIns="0" bIns="0" rtlCol="0">
            <a:normAutofit/>
          </a:bodyPr>
          <a:lstStyle>
            <a:lvl1pPr lvl="0">
              <a:defRPr lang="en-US" sz="1400" dirty="0">
                <a:latin typeface="Open Sans-light"/>
              </a:defRPr>
            </a:lvl1pPr>
            <a:lvl2pPr lvl="1">
              <a:defRPr lang="en-US" sz="1400" dirty="0">
                <a:latin typeface="Open Sans-light"/>
              </a:defRPr>
            </a:lvl2pPr>
            <a:lvl3pPr lvl="2">
              <a:defRPr lang="en-US" sz="1400" dirty="0">
                <a:latin typeface="Open Sans-light"/>
              </a:defRPr>
            </a:lvl3pPr>
            <a:lvl4pPr lvl="3">
              <a:defRPr lang="en-US" sz="1400" dirty="0">
                <a:latin typeface="Open Sans-light"/>
              </a:defRPr>
            </a:lvl4pPr>
            <a:lvl5pPr lvl="4">
              <a:defRPr lang="en-US" sz="1400" dirty="0">
                <a:latin typeface="Open Sans-light"/>
              </a:defRPr>
            </a:lvl5pPr>
          </a:lstStyle>
          <a:p>
            <a:pPr lvl="0"/>
            <a:r>
              <a:rPr lang="en-US" dirty="0"/>
              <a:t>Write here subtitle</a:t>
            </a:r>
            <a:endParaRPr lang="en-US" dirty="0"/>
          </a:p>
          <a:p>
            <a:pPr lvl="1"/>
            <a:r>
              <a:rPr lang="en-US" dirty="0"/>
              <a:t>Write here subtitle</a:t>
            </a:r>
            <a:endParaRPr lang="en-US" dirty="0"/>
          </a:p>
          <a:p>
            <a:pPr lvl="2"/>
            <a:r>
              <a:rPr lang="en-US" dirty="0"/>
              <a:t>Write here text</a:t>
            </a:r>
            <a:endParaRPr lang="en-US" dirty="0"/>
          </a:p>
          <a:p>
            <a:pPr lvl="3"/>
            <a:r>
              <a:rPr lang="en-US" dirty="0"/>
              <a:t>Write here text</a:t>
            </a:r>
            <a:endParaRPr lang="en-US" dirty="0"/>
          </a:p>
          <a:p>
            <a:pPr lvl="4"/>
            <a:r>
              <a:rPr lang="en-US" dirty="0"/>
              <a:t>Write here text </a:t>
            </a:r>
            <a:endParaRPr lang="en-US" dirty="0"/>
          </a:p>
        </p:txBody>
      </p:sp>
      <p:sp>
        <p:nvSpPr>
          <p:cNvPr id="7" name="Date Placeholder 1"/>
          <p:cNvSpPr>
            <a:spLocks noGrp="1"/>
          </p:cNvSpPr>
          <p:nvPr>
            <p:ph type="dt" sz="half" idx="4"/>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8" name="Footer Placeholder 1"/>
          <p:cNvSpPr>
            <a:spLocks noGrp="1"/>
          </p:cNvSpPr>
          <p:nvPr>
            <p:ph type="ftr" sz="quarter" idx="5"/>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arketing Results">
    <p:spTree>
      <p:nvGrpSpPr>
        <p:cNvPr id="1" name=""/>
        <p:cNvGrpSpPr/>
        <p:nvPr/>
      </p:nvGrpSpPr>
      <p:grpSpPr>
        <a:xfrm>
          <a:off x="0" y="0"/>
          <a:ext cx="0" cy="0"/>
          <a:chOff x="0" y="0"/>
          <a:chExt cx="0" cy="0"/>
        </a:xfrm>
      </p:grpSpPr>
      <p:sp>
        <p:nvSpPr>
          <p:cNvPr id="2" name="Text Box 1"/>
          <p:cNvSpPr txBox="1">
            <a:spLocks noGrp="1"/>
          </p:cNvSpPr>
          <p:nvPr userDrawn="1"/>
        </p:nvSpPr>
        <p:spPr>
          <a:xfrm>
            <a:off x="5410710" y="817532"/>
            <a:ext cx="1207883" cy="1385595"/>
          </a:xfrm>
          <a:custGeom>
            <a:avLst/>
            <a:gdLst/>
            <a:ahLst/>
            <a:cxnLst/>
            <a:rect l="0" t="0" r="r" b="b"/>
            <a:pathLst>
              <a:path w="1610511" h="1847461">
                <a:moveTo>
                  <a:pt x="809474" y="0"/>
                </a:moveTo>
                <a:lnTo>
                  <a:pt x="1610511" y="466908"/>
                </a:lnTo>
                <a:lnTo>
                  <a:pt x="1610511" y="1381309"/>
                </a:lnTo>
                <a:lnTo>
                  <a:pt x="814139" y="1847461"/>
                </a:lnTo>
                <a:lnTo>
                  <a:pt x="0" y="1381309"/>
                </a:lnTo>
                <a:lnTo>
                  <a:pt x="0" y="466908"/>
                </a:lnTo>
                <a:close/>
              </a:path>
            </a:pathLst>
          </a:custGeom>
          <a:blipFill dpi="0" rotWithShape="1">
            <a:blip r:embed="rId2"/>
            <a:stretch>
              <a:fillRect/>
            </a:stretch>
          </a:blipFill>
        </p:spPr>
        <p:txBody>
          <a:bodyPr vert="horz" wrap="square" rtlCol="0" anchor="ctr">
            <a:noAutofit/>
          </a:bodyPr>
          <a:lstStyle>
            <a:lvl1pPr marL="0" lvl="0" indent="0" algn="ctr">
              <a:buNone/>
              <a:defRPr lang="en-US" sz="1000" b="1" i="0" baseline="0" dirty="0">
                <a:latin typeface="+mn-lt"/>
              </a:defRPr>
            </a:lvl1pPr>
          </a:lstStyle>
          <a:p>
            <a:endParaRPr lang="en-US" dirty="0"/>
          </a:p>
        </p:txBody>
      </p:sp>
      <p:sp>
        <p:nvSpPr>
          <p:cNvPr id="3" name="Text Box 2"/>
          <p:cNvSpPr txBox="1">
            <a:spLocks noGrp="1"/>
          </p:cNvSpPr>
          <p:nvPr userDrawn="1"/>
        </p:nvSpPr>
        <p:spPr>
          <a:xfrm>
            <a:off x="6661832" y="817532"/>
            <a:ext cx="1207883" cy="1385595"/>
          </a:xfrm>
          <a:custGeom>
            <a:avLst/>
            <a:gdLst/>
            <a:ahLst/>
            <a:cxnLst/>
            <a:rect l="0" t="0" r="r" b="b"/>
            <a:pathLst>
              <a:path w="1610511" h="1847461">
                <a:moveTo>
                  <a:pt x="809474" y="0"/>
                </a:moveTo>
                <a:lnTo>
                  <a:pt x="1610511" y="466908"/>
                </a:lnTo>
                <a:lnTo>
                  <a:pt x="1610511" y="1381309"/>
                </a:lnTo>
                <a:lnTo>
                  <a:pt x="814139" y="1847461"/>
                </a:lnTo>
                <a:lnTo>
                  <a:pt x="0" y="1381309"/>
                </a:lnTo>
                <a:lnTo>
                  <a:pt x="0" y="466908"/>
                </a:lnTo>
                <a:close/>
              </a:path>
            </a:pathLst>
          </a:custGeom>
          <a:blipFill dpi="0" rotWithShape="1">
            <a:blip r:embed="rId3"/>
            <a:stretch>
              <a:fillRect/>
            </a:stretch>
          </a:blipFill>
        </p:spPr>
        <p:txBody>
          <a:bodyPr vert="horz" wrap="square" rtlCol="0" anchor="ctr">
            <a:noAutofit/>
          </a:bodyPr>
          <a:lstStyle>
            <a:lvl1pPr marL="0" lvl="0" indent="0" algn="ctr">
              <a:buNone/>
              <a:defRPr lang="en-US" sz="1000" b="1" i="0" baseline="0" dirty="0">
                <a:latin typeface="+mn-lt"/>
              </a:defRPr>
            </a:lvl1pPr>
          </a:lstStyle>
          <a:p>
            <a:endParaRPr lang="en-US" dirty="0"/>
          </a:p>
        </p:txBody>
      </p:sp>
      <p:sp>
        <p:nvSpPr>
          <p:cNvPr id="4" name="Text Box 3"/>
          <p:cNvSpPr txBox="1">
            <a:spLocks noGrp="1"/>
          </p:cNvSpPr>
          <p:nvPr userDrawn="1"/>
        </p:nvSpPr>
        <p:spPr>
          <a:xfrm>
            <a:off x="6042454" y="1892570"/>
            <a:ext cx="1207883" cy="1385595"/>
          </a:xfrm>
          <a:custGeom>
            <a:avLst/>
            <a:gdLst/>
            <a:ahLst/>
            <a:cxnLst/>
            <a:rect l="0" t="0" r="r" b="b"/>
            <a:pathLst>
              <a:path w="1610511" h="1847461">
                <a:moveTo>
                  <a:pt x="809474" y="0"/>
                </a:moveTo>
                <a:lnTo>
                  <a:pt x="1610511" y="466908"/>
                </a:lnTo>
                <a:lnTo>
                  <a:pt x="1610511" y="1381309"/>
                </a:lnTo>
                <a:lnTo>
                  <a:pt x="814139" y="1847461"/>
                </a:lnTo>
                <a:lnTo>
                  <a:pt x="0" y="1381309"/>
                </a:lnTo>
                <a:lnTo>
                  <a:pt x="0" y="466908"/>
                </a:lnTo>
                <a:close/>
              </a:path>
            </a:pathLst>
          </a:custGeom>
          <a:blipFill dpi="0" rotWithShape="1">
            <a:blip r:embed="rId4"/>
            <a:stretch>
              <a:fillRect/>
            </a:stretch>
          </a:blipFill>
        </p:spPr>
        <p:txBody>
          <a:bodyPr vert="horz" wrap="square" rtlCol="0" anchor="ctr">
            <a:noAutofit/>
          </a:bodyPr>
          <a:lstStyle>
            <a:lvl1pPr marL="0" lvl="0" indent="0" algn="ctr">
              <a:buNone/>
              <a:defRPr lang="en-US" sz="1000" b="1" i="0" baseline="0" dirty="0">
                <a:latin typeface="+mn-lt"/>
              </a:defRPr>
            </a:lvl1pPr>
          </a:lstStyle>
          <a:p>
            <a:endParaRPr lang="en-US" dirty="0"/>
          </a:p>
        </p:txBody>
      </p:sp>
      <p:sp>
        <p:nvSpPr>
          <p:cNvPr id="5" name="Text Box 4"/>
          <p:cNvSpPr txBox="1">
            <a:spLocks noGrp="1"/>
          </p:cNvSpPr>
          <p:nvPr userDrawn="1"/>
        </p:nvSpPr>
        <p:spPr>
          <a:xfrm>
            <a:off x="7287408" y="1892570"/>
            <a:ext cx="1207883" cy="1385595"/>
          </a:xfrm>
          <a:custGeom>
            <a:avLst/>
            <a:gdLst/>
            <a:ahLst/>
            <a:cxnLst/>
            <a:rect l="0" t="0" r="r" b="b"/>
            <a:pathLst>
              <a:path w="1610511" h="1847461">
                <a:moveTo>
                  <a:pt x="809474" y="0"/>
                </a:moveTo>
                <a:lnTo>
                  <a:pt x="1610511" y="466908"/>
                </a:lnTo>
                <a:lnTo>
                  <a:pt x="1610511" y="1381309"/>
                </a:lnTo>
                <a:lnTo>
                  <a:pt x="814139" y="1847461"/>
                </a:lnTo>
                <a:lnTo>
                  <a:pt x="0" y="1381309"/>
                </a:lnTo>
                <a:lnTo>
                  <a:pt x="0" y="466908"/>
                </a:lnTo>
                <a:close/>
              </a:path>
            </a:pathLst>
          </a:custGeom>
          <a:blipFill dpi="0" rotWithShape="1">
            <a:blip r:embed="rId5"/>
            <a:stretch>
              <a:fillRect/>
            </a:stretch>
          </a:blipFill>
        </p:spPr>
        <p:txBody>
          <a:bodyPr vert="horz" wrap="square" rtlCol="0" anchor="ctr">
            <a:noAutofit/>
          </a:bodyPr>
          <a:lstStyle>
            <a:lvl1pPr marL="0" lvl="0" indent="0" algn="ctr">
              <a:buNone/>
              <a:defRPr lang="en-US" sz="1000" b="1" i="0" baseline="0" dirty="0">
                <a:latin typeface="+mn-lt"/>
              </a:defRPr>
            </a:lvl1pPr>
          </a:lstStyle>
          <a:p>
            <a:endParaRPr lang="en-US" dirty="0"/>
          </a:p>
        </p:txBody>
      </p:sp>
      <p:sp>
        <p:nvSpPr>
          <p:cNvPr id="6" name="Text Box 5"/>
          <p:cNvSpPr txBox="1">
            <a:spLocks noGrp="1"/>
          </p:cNvSpPr>
          <p:nvPr userDrawn="1"/>
        </p:nvSpPr>
        <p:spPr>
          <a:xfrm>
            <a:off x="4787899" y="1892570"/>
            <a:ext cx="1207883" cy="1385595"/>
          </a:xfrm>
          <a:custGeom>
            <a:avLst/>
            <a:gdLst/>
            <a:ahLst/>
            <a:cxnLst/>
            <a:rect l="0" t="0" r="r" b="b"/>
            <a:pathLst>
              <a:path w="1610511" h="1847461">
                <a:moveTo>
                  <a:pt x="809474" y="0"/>
                </a:moveTo>
                <a:lnTo>
                  <a:pt x="1610511" y="466908"/>
                </a:lnTo>
                <a:lnTo>
                  <a:pt x="1610511" y="1381309"/>
                </a:lnTo>
                <a:lnTo>
                  <a:pt x="814139" y="1847461"/>
                </a:lnTo>
                <a:lnTo>
                  <a:pt x="0" y="1381309"/>
                </a:lnTo>
                <a:lnTo>
                  <a:pt x="0" y="466908"/>
                </a:lnTo>
                <a:close/>
              </a:path>
            </a:pathLst>
          </a:custGeom>
          <a:blipFill dpi="0" rotWithShape="1">
            <a:blip r:embed="rId6"/>
            <a:stretch>
              <a:fillRect/>
            </a:stretch>
          </a:blipFill>
        </p:spPr>
        <p:txBody>
          <a:bodyPr vert="horz" wrap="square" rtlCol="0" anchor="ctr">
            <a:noAutofit/>
          </a:bodyPr>
          <a:lstStyle>
            <a:lvl1pPr marL="0" lvl="0" indent="0" algn="ctr">
              <a:buNone/>
              <a:defRPr lang="en-US" sz="1000" b="1" i="0" baseline="0" dirty="0">
                <a:latin typeface="+mn-lt"/>
              </a:defRPr>
            </a:lvl1pPr>
          </a:lstStyle>
          <a:p>
            <a:endParaRPr lang="en-US" dirty="0"/>
          </a:p>
        </p:txBody>
      </p:sp>
      <p:sp>
        <p:nvSpPr>
          <p:cNvPr id="7" name="Text Box 6"/>
          <p:cNvSpPr txBox="1">
            <a:spLocks noGrp="1"/>
          </p:cNvSpPr>
          <p:nvPr userDrawn="1"/>
        </p:nvSpPr>
        <p:spPr>
          <a:xfrm>
            <a:off x="5410710" y="2967608"/>
            <a:ext cx="1207883" cy="1385595"/>
          </a:xfrm>
          <a:custGeom>
            <a:avLst/>
            <a:gdLst/>
            <a:ahLst/>
            <a:cxnLst/>
            <a:rect l="0" t="0" r="r" b="b"/>
            <a:pathLst>
              <a:path w="1610511" h="1847461">
                <a:moveTo>
                  <a:pt x="809474" y="0"/>
                </a:moveTo>
                <a:lnTo>
                  <a:pt x="1610511" y="466908"/>
                </a:lnTo>
                <a:lnTo>
                  <a:pt x="1610511" y="1381309"/>
                </a:lnTo>
                <a:lnTo>
                  <a:pt x="814139" y="1847461"/>
                </a:lnTo>
                <a:lnTo>
                  <a:pt x="0" y="1381309"/>
                </a:lnTo>
                <a:lnTo>
                  <a:pt x="0" y="466908"/>
                </a:lnTo>
                <a:close/>
              </a:path>
            </a:pathLst>
          </a:custGeom>
          <a:blipFill dpi="0" rotWithShape="1">
            <a:blip r:embed="rId7"/>
            <a:stretch>
              <a:fillRect/>
            </a:stretch>
          </a:blipFill>
        </p:spPr>
        <p:txBody>
          <a:bodyPr vert="horz" wrap="square" rtlCol="0" anchor="ctr">
            <a:noAutofit/>
          </a:bodyPr>
          <a:lstStyle>
            <a:lvl1pPr marL="0" lvl="0" indent="0" algn="ctr">
              <a:buNone/>
              <a:defRPr lang="en-US" sz="1000" b="1" i="0" baseline="0" dirty="0">
                <a:latin typeface="+mn-lt"/>
              </a:defRPr>
            </a:lvl1pPr>
          </a:lstStyle>
          <a:p>
            <a:endParaRPr lang="en-US" dirty="0"/>
          </a:p>
        </p:txBody>
      </p:sp>
      <p:sp>
        <p:nvSpPr>
          <p:cNvPr id="8" name="Text Box 7"/>
          <p:cNvSpPr txBox="1">
            <a:spLocks noGrp="1"/>
          </p:cNvSpPr>
          <p:nvPr userDrawn="1"/>
        </p:nvSpPr>
        <p:spPr>
          <a:xfrm>
            <a:off x="6661832" y="2967608"/>
            <a:ext cx="1207883" cy="1385595"/>
          </a:xfrm>
          <a:custGeom>
            <a:avLst/>
            <a:gdLst/>
            <a:ahLst/>
            <a:cxnLst/>
            <a:rect l="0" t="0" r="r" b="b"/>
            <a:pathLst>
              <a:path w="1610511" h="1847461">
                <a:moveTo>
                  <a:pt x="809474" y="0"/>
                </a:moveTo>
                <a:lnTo>
                  <a:pt x="1610511" y="466908"/>
                </a:lnTo>
                <a:lnTo>
                  <a:pt x="1610511" y="1381309"/>
                </a:lnTo>
                <a:lnTo>
                  <a:pt x="814139" y="1847461"/>
                </a:lnTo>
                <a:lnTo>
                  <a:pt x="0" y="1381309"/>
                </a:lnTo>
                <a:lnTo>
                  <a:pt x="0" y="466908"/>
                </a:lnTo>
                <a:close/>
              </a:path>
            </a:pathLst>
          </a:custGeom>
          <a:blipFill dpi="0" rotWithShape="1">
            <a:blip r:embed="rId8"/>
            <a:stretch>
              <a:fillRect/>
            </a:stretch>
          </a:blipFill>
        </p:spPr>
        <p:txBody>
          <a:bodyPr vert="horz" wrap="square" rtlCol="0" anchor="ctr">
            <a:noAutofit/>
          </a:bodyPr>
          <a:lstStyle>
            <a:lvl1pPr marL="0" lvl="0" indent="0" algn="ctr">
              <a:buNone/>
              <a:defRPr lang="en-US" sz="1000" b="1" i="0" baseline="0" dirty="0">
                <a:latin typeface="+mn-lt"/>
              </a:defRPr>
            </a:lvl1pPr>
          </a:lstStyle>
          <a:p>
            <a:endParaRPr lang="en-US" dirty="0"/>
          </a:p>
        </p:txBody>
      </p:sp>
      <p:sp>
        <p:nvSpPr>
          <p:cNvPr id="9" name="Slide Number Placeholder 1"/>
          <p:cNvSpPr>
            <a:spLocks noGrp="1"/>
          </p:cNvSpPr>
          <p:nvPr>
            <p:ph type="sldNum" sz="quarter"/>
          </p:nvPr>
        </p:nvSpPr>
        <p:spPr/>
        <p:txBody>
          <a:bodyPr rtlCol="0"/>
          <a:lstStyle/>
          <a:p>
            <a:fld id="{D12A830D-5B02-41D4-A633-FA6827EF217E}" type="slidenum">
              <a:rPr/>
            </a:fld>
            <a:endParaRPr lang="en-US" dirty="0"/>
          </a:p>
        </p:txBody>
      </p:sp>
      <p:sp>
        <p:nvSpPr>
          <p:cNvPr id="10" name="Title 3"/>
          <p:cNvSpPr>
            <a:spLocks noGrp="1"/>
          </p:cNvSpPr>
          <p:nvPr>
            <p:ph type="title" idx="1" hasCustomPrompt="1"/>
          </p:nvPr>
        </p:nvSpPr>
        <p:spPr>
          <a:xfrm>
            <a:off x="1143000" y="762000"/>
            <a:ext cx="3581400" cy="857250"/>
          </a:xfrm>
        </p:spPr>
        <p:txBody>
          <a:bodyPr vert="horz" lIns="0" tIns="0" rIns="0" bIns="0" rtlCol="0" anchor="t"/>
          <a:lstStyle>
            <a:lvl1pPr lvl="0">
              <a:lnSpc>
                <a:spcPct val="100000"/>
              </a:lnSpc>
              <a:defRPr lang="en-US" sz="2800" b="1" dirty="0">
                <a:latin typeface="+mj-lt"/>
              </a:defRPr>
            </a:lvl1pPr>
          </a:lstStyle>
          <a:p>
            <a:r>
              <a:rPr lang="en-US" dirty="0"/>
              <a:t>ADD TITLE</a:t>
            </a:r>
            <a:endParaRPr lang="en-US" dirty="0"/>
          </a:p>
        </p:txBody>
      </p:sp>
      <p:sp>
        <p:nvSpPr>
          <p:cNvPr id="11"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12" name="Text Placeholder 4"/>
          <p:cNvSpPr>
            <a:spLocks noGrp="1"/>
          </p:cNvSpPr>
          <p:nvPr>
            <p:ph type="body" idx="2" hasCustomPrompt="1"/>
          </p:nvPr>
        </p:nvSpPr>
        <p:spPr>
          <a:xfrm>
            <a:off x="5413766" y="815751"/>
            <a:ext cx="1207884" cy="1384879"/>
          </a:xfrm>
          <a:custGeom>
            <a:avLst/>
            <a:gdLst/>
            <a:ahLst/>
            <a:cxnLst/>
            <a:rect l="0" t="0" r="r" b="b"/>
            <a:pathLst>
              <a:path w="1207884" h="1384880">
                <a:moveTo>
                  <a:pt x="0" y="358246"/>
                </a:moveTo>
                <a:lnTo>
                  <a:pt x="609511" y="0"/>
                </a:lnTo>
                <a:lnTo>
                  <a:pt x="1207884" y="358246"/>
                </a:lnTo>
                <a:lnTo>
                  <a:pt x="1207884" y="1035167"/>
                </a:lnTo>
                <a:lnTo>
                  <a:pt x="609511" y="1384880"/>
                </a:lnTo>
                <a:lnTo>
                  <a:pt x="0" y="1035167"/>
                </a:lnTo>
                <a:close/>
              </a:path>
            </a:pathLst>
          </a:custGeom>
          <a:solidFill>
            <a:schemeClr val="accent1">
              <a:alpha val="70000"/>
            </a:schemeClr>
          </a:solidFill>
        </p:spPr>
        <p:txBody>
          <a:bodyPr vert="horz" lIns="0" tIns="0" rIns="0" bIns="0" rtlCol="0" anchor="ctr">
            <a:noAutofit/>
          </a:bodyPr>
          <a:lstStyle>
            <a:lvl1pPr lvl="0" algn="ctr">
              <a:defRPr lang="en-US" sz="1400" dirty="0">
                <a:solidFill>
                  <a:schemeClr val="bg1"/>
                </a:solidFill>
                <a:latin typeface="Montserrat-demi_bold"/>
              </a:defRPr>
            </a:lvl1pPr>
            <a:lvl2pPr lvl="1">
              <a:defRPr lang="en-US" sz="1800" dirty="0">
                <a:solidFill>
                  <a:schemeClr val="bg1"/>
                </a:solidFill>
                <a:latin typeface="+mj-lt"/>
              </a:defRPr>
            </a:lvl2pPr>
            <a:lvl3pPr lvl="2">
              <a:defRPr lang="en-US" sz="1800" dirty="0">
                <a:solidFill>
                  <a:schemeClr val="bg1"/>
                </a:solidFill>
                <a:latin typeface="+mj-lt"/>
              </a:defRPr>
            </a:lvl3pPr>
            <a:lvl4pPr lvl="3">
              <a:defRPr lang="en-US" sz="1800" dirty="0">
                <a:solidFill>
                  <a:schemeClr val="bg1"/>
                </a:solidFill>
                <a:latin typeface="+mj-lt"/>
              </a:defRPr>
            </a:lvl4pPr>
            <a:lvl5pPr lvl="4">
              <a:defRPr lang="en-US" sz="1800" dirty="0">
                <a:solidFill>
                  <a:schemeClr val="bg1"/>
                </a:solidFill>
                <a:latin typeface="+mj-lt"/>
              </a:defRPr>
            </a:lvl5pPr>
          </a:lstStyle>
          <a:p>
            <a:pPr lvl="0"/>
            <a:r>
              <a:rPr lang="en-US" dirty="0"/>
              <a:t>Mailers</a:t>
            </a:r>
            <a:endParaRPr lang="en-US" dirty="0"/>
          </a:p>
        </p:txBody>
      </p:sp>
      <p:sp>
        <p:nvSpPr>
          <p:cNvPr id="13" name="Text Placeholder 4"/>
          <p:cNvSpPr>
            <a:spLocks noGrp="1"/>
          </p:cNvSpPr>
          <p:nvPr>
            <p:ph type="body" idx="3" hasCustomPrompt="1"/>
          </p:nvPr>
        </p:nvSpPr>
        <p:spPr>
          <a:xfrm>
            <a:off x="6663318" y="815751"/>
            <a:ext cx="1207884" cy="1394365"/>
          </a:xfrm>
          <a:custGeom>
            <a:avLst/>
            <a:gdLst/>
            <a:ahLst/>
            <a:cxnLst/>
            <a:rect l="0" t="0" r="r" b="b"/>
            <a:pathLst>
              <a:path w="1207884" h="1394365">
                <a:moveTo>
                  <a:pt x="0" y="358246"/>
                </a:moveTo>
                <a:lnTo>
                  <a:pt x="602558" y="0"/>
                </a:lnTo>
                <a:lnTo>
                  <a:pt x="1207884" y="358246"/>
                </a:lnTo>
                <a:lnTo>
                  <a:pt x="1207884" y="1035167"/>
                </a:lnTo>
                <a:lnTo>
                  <a:pt x="602558" y="1394365"/>
                </a:lnTo>
                <a:lnTo>
                  <a:pt x="0" y="1025642"/>
                </a:lnTo>
                <a:close/>
              </a:path>
            </a:pathLst>
          </a:custGeom>
          <a:solidFill>
            <a:schemeClr val="accent2">
              <a:alpha val="70000"/>
            </a:schemeClr>
          </a:solidFill>
        </p:spPr>
        <p:txBody>
          <a:bodyPr vert="horz" lIns="0" tIns="0" rIns="0" bIns="0" rtlCol="0" anchor="ctr">
            <a:noAutofit/>
          </a:bodyPr>
          <a:lstStyle>
            <a:lvl1pPr lvl="0" algn="ctr">
              <a:defRPr lang="en-US" sz="1400" dirty="0">
                <a:solidFill>
                  <a:schemeClr val="bg1"/>
                </a:solidFill>
                <a:latin typeface="Montserrat-demi_bold"/>
              </a:defRPr>
            </a:lvl1pPr>
            <a:lvl2pPr lvl="1">
              <a:defRPr lang="en-US" sz="1800" dirty="0">
                <a:solidFill>
                  <a:schemeClr val="bg1"/>
                </a:solidFill>
                <a:latin typeface="+mj-lt"/>
              </a:defRPr>
            </a:lvl2pPr>
            <a:lvl3pPr lvl="2">
              <a:defRPr lang="en-US" sz="1800" dirty="0">
                <a:solidFill>
                  <a:schemeClr val="bg1"/>
                </a:solidFill>
                <a:latin typeface="+mj-lt"/>
              </a:defRPr>
            </a:lvl3pPr>
            <a:lvl4pPr lvl="3">
              <a:defRPr lang="en-US" sz="1800" dirty="0">
                <a:solidFill>
                  <a:schemeClr val="bg1"/>
                </a:solidFill>
                <a:latin typeface="+mj-lt"/>
              </a:defRPr>
            </a:lvl4pPr>
            <a:lvl5pPr lvl="4">
              <a:defRPr lang="en-US" sz="1800" dirty="0">
                <a:solidFill>
                  <a:schemeClr val="bg1"/>
                </a:solidFill>
                <a:latin typeface="+mj-lt"/>
              </a:defRPr>
            </a:lvl5pPr>
          </a:lstStyle>
          <a:p>
            <a:pPr lvl="0"/>
            <a:r>
              <a:rPr lang="en-US" dirty="0"/>
              <a:t>Email</a:t>
            </a:r>
            <a:endParaRPr lang="en-US" dirty="0"/>
          </a:p>
        </p:txBody>
      </p:sp>
      <p:sp>
        <p:nvSpPr>
          <p:cNvPr id="14" name="Text Placeholder 4"/>
          <p:cNvSpPr>
            <a:spLocks noGrp="1"/>
          </p:cNvSpPr>
          <p:nvPr>
            <p:ph type="body" idx="4" hasCustomPrompt="1"/>
          </p:nvPr>
        </p:nvSpPr>
        <p:spPr>
          <a:xfrm>
            <a:off x="4780274" y="1897095"/>
            <a:ext cx="1207884" cy="1384879"/>
          </a:xfrm>
          <a:custGeom>
            <a:avLst/>
            <a:gdLst/>
            <a:ahLst/>
            <a:cxnLst/>
            <a:rect l="0" t="0" r="r" b="b"/>
            <a:pathLst>
              <a:path w="1207884" h="1384880">
                <a:moveTo>
                  <a:pt x="0" y="346284"/>
                </a:moveTo>
                <a:lnTo>
                  <a:pt x="607477" y="0"/>
                </a:lnTo>
                <a:lnTo>
                  <a:pt x="1207884" y="346284"/>
                </a:lnTo>
                <a:lnTo>
                  <a:pt x="1207884" y="1032730"/>
                </a:lnTo>
                <a:lnTo>
                  <a:pt x="616963" y="1384880"/>
                </a:lnTo>
                <a:lnTo>
                  <a:pt x="0" y="1032730"/>
                </a:lnTo>
                <a:close/>
              </a:path>
            </a:pathLst>
          </a:custGeom>
          <a:solidFill>
            <a:schemeClr val="tx2">
              <a:alpha val="70000"/>
            </a:schemeClr>
          </a:solidFill>
        </p:spPr>
        <p:txBody>
          <a:bodyPr vert="horz" lIns="0" tIns="0" rIns="0" bIns="0" rtlCol="0" anchor="ctr">
            <a:noAutofit/>
          </a:bodyPr>
          <a:lstStyle>
            <a:lvl1pPr lvl="0" algn="ctr">
              <a:lnSpc>
                <a:spcPct val="100000"/>
              </a:lnSpc>
              <a:defRPr lang="en-US" sz="1400" dirty="0">
                <a:solidFill>
                  <a:schemeClr val="bg1"/>
                </a:solidFill>
                <a:latin typeface="Montserrat-demi_bold"/>
              </a:defRPr>
            </a:lvl1pPr>
            <a:lvl2pPr lvl="1">
              <a:defRPr lang="en-US" sz="1800" dirty="0">
                <a:solidFill>
                  <a:schemeClr val="bg1"/>
                </a:solidFill>
                <a:latin typeface="+mj-lt"/>
              </a:defRPr>
            </a:lvl2pPr>
            <a:lvl3pPr lvl="2">
              <a:defRPr lang="en-US" sz="1800" dirty="0">
                <a:solidFill>
                  <a:schemeClr val="bg1"/>
                </a:solidFill>
                <a:latin typeface="+mj-lt"/>
              </a:defRPr>
            </a:lvl3pPr>
            <a:lvl4pPr lvl="3">
              <a:defRPr lang="en-US" sz="1800" dirty="0">
                <a:solidFill>
                  <a:schemeClr val="bg1"/>
                </a:solidFill>
                <a:latin typeface="+mj-lt"/>
              </a:defRPr>
            </a:lvl4pPr>
            <a:lvl5pPr lvl="4">
              <a:defRPr lang="en-US" sz="1800" dirty="0">
                <a:solidFill>
                  <a:schemeClr val="bg1"/>
                </a:solidFill>
                <a:latin typeface="+mj-lt"/>
              </a:defRPr>
            </a:lvl5pPr>
          </a:lstStyle>
          <a:p>
            <a:pPr lvl="0"/>
            <a:r>
              <a:rPr lang="en-US" dirty="0"/>
              <a:t>Social</a:t>
            </a:r>
            <a:br>
              <a:rPr lang="en-US" dirty="0"/>
            </a:br>
            <a:r>
              <a:rPr lang="en-US" dirty="0"/>
              <a:t>Media</a:t>
            </a:r>
            <a:endParaRPr lang="en-US" dirty="0"/>
          </a:p>
        </p:txBody>
      </p:sp>
      <p:sp>
        <p:nvSpPr>
          <p:cNvPr id="15" name="Text Placeholder 4"/>
          <p:cNvSpPr>
            <a:spLocks noGrp="1"/>
          </p:cNvSpPr>
          <p:nvPr>
            <p:ph type="body" idx="5" hasCustomPrompt="1"/>
          </p:nvPr>
        </p:nvSpPr>
        <p:spPr>
          <a:xfrm>
            <a:off x="6035635" y="1887610"/>
            <a:ext cx="1207884" cy="1384879"/>
          </a:xfrm>
          <a:custGeom>
            <a:avLst/>
            <a:gdLst/>
            <a:ahLst/>
            <a:cxnLst/>
            <a:rect l="0" t="0" r="r" b="b"/>
            <a:pathLst>
              <a:path w="1207884" h="1384880">
                <a:moveTo>
                  <a:pt x="0" y="355770"/>
                </a:moveTo>
                <a:lnTo>
                  <a:pt x="613684" y="0"/>
                </a:lnTo>
                <a:lnTo>
                  <a:pt x="1207884" y="355770"/>
                </a:lnTo>
                <a:lnTo>
                  <a:pt x="1207884" y="1042215"/>
                </a:lnTo>
                <a:lnTo>
                  <a:pt x="613684" y="1384880"/>
                </a:lnTo>
                <a:lnTo>
                  <a:pt x="0" y="1042215"/>
                </a:lnTo>
                <a:close/>
              </a:path>
            </a:pathLst>
          </a:custGeom>
          <a:solidFill>
            <a:schemeClr val="accent1">
              <a:alpha val="70000"/>
            </a:schemeClr>
          </a:solidFill>
        </p:spPr>
        <p:txBody>
          <a:bodyPr vert="horz" lIns="0" tIns="0" rIns="0" bIns="0" rtlCol="0" anchor="ctr">
            <a:noAutofit/>
          </a:bodyPr>
          <a:lstStyle>
            <a:lvl1pPr lvl="0" algn="ctr">
              <a:lnSpc>
                <a:spcPct val="100000"/>
              </a:lnSpc>
              <a:defRPr lang="en-US" sz="1400" dirty="0">
                <a:solidFill>
                  <a:schemeClr val="bg1"/>
                </a:solidFill>
                <a:latin typeface="Montserrat-demi_bold"/>
              </a:defRPr>
            </a:lvl1pPr>
            <a:lvl2pPr lvl="1">
              <a:defRPr lang="en-US" sz="1800" dirty="0">
                <a:solidFill>
                  <a:schemeClr val="bg1"/>
                </a:solidFill>
                <a:latin typeface="+mj-lt"/>
              </a:defRPr>
            </a:lvl2pPr>
            <a:lvl3pPr lvl="2">
              <a:defRPr lang="en-US" sz="1800" dirty="0">
                <a:solidFill>
                  <a:schemeClr val="bg1"/>
                </a:solidFill>
                <a:latin typeface="+mj-lt"/>
              </a:defRPr>
            </a:lvl3pPr>
            <a:lvl4pPr lvl="3">
              <a:defRPr lang="en-US" sz="1800" dirty="0">
                <a:solidFill>
                  <a:schemeClr val="bg1"/>
                </a:solidFill>
                <a:latin typeface="+mj-lt"/>
              </a:defRPr>
            </a:lvl4pPr>
            <a:lvl5pPr lvl="4">
              <a:defRPr lang="en-US" sz="1800" dirty="0">
                <a:solidFill>
                  <a:schemeClr val="bg1"/>
                </a:solidFill>
                <a:latin typeface="+mj-lt"/>
              </a:defRPr>
            </a:lvl5pPr>
          </a:lstStyle>
          <a:p>
            <a:pPr lvl="0"/>
            <a:r>
              <a:rPr lang="en-US" dirty="0"/>
              <a:t>LinkedIn</a:t>
            </a:r>
            <a:endParaRPr lang="en-US" dirty="0"/>
          </a:p>
        </p:txBody>
      </p:sp>
      <p:sp>
        <p:nvSpPr>
          <p:cNvPr id="16" name="Text Placeholder 4"/>
          <p:cNvSpPr>
            <a:spLocks noGrp="1"/>
          </p:cNvSpPr>
          <p:nvPr>
            <p:ph type="body" idx="6" hasCustomPrompt="1"/>
          </p:nvPr>
        </p:nvSpPr>
        <p:spPr>
          <a:xfrm>
            <a:off x="7290998" y="1887610"/>
            <a:ext cx="1207884" cy="1403850"/>
          </a:xfrm>
          <a:custGeom>
            <a:avLst/>
            <a:gdLst/>
            <a:ahLst/>
            <a:cxnLst/>
            <a:rect l="0" t="0" r="r" b="b"/>
            <a:pathLst>
              <a:path w="1207884" h="1403851">
                <a:moveTo>
                  <a:pt x="0" y="355770"/>
                </a:moveTo>
                <a:lnTo>
                  <a:pt x="610404" y="0"/>
                </a:lnTo>
                <a:lnTo>
                  <a:pt x="1207884" y="355770"/>
                </a:lnTo>
                <a:lnTo>
                  <a:pt x="1207884" y="1042215"/>
                </a:lnTo>
                <a:lnTo>
                  <a:pt x="600918" y="1403851"/>
                </a:lnTo>
                <a:lnTo>
                  <a:pt x="0" y="1042215"/>
                </a:lnTo>
                <a:close/>
              </a:path>
            </a:pathLst>
          </a:custGeom>
          <a:solidFill>
            <a:schemeClr val="accent4">
              <a:alpha val="70000"/>
              <a:lumMod val="75000"/>
            </a:schemeClr>
          </a:solidFill>
        </p:spPr>
        <p:txBody>
          <a:bodyPr vert="horz" lIns="0" tIns="0" rIns="0" bIns="0" rtlCol="0" anchor="ctr">
            <a:noAutofit/>
          </a:bodyPr>
          <a:lstStyle>
            <a:lvl1pPr lvl="0" algn="ctr">
              <a:lnSpc>
                <a:spcPct val="100000"/>
              </a:lnSpc>
              <a:defRPr lang="en-US" sz="1400" dirty="0">
                <a:solidFill>
                  <a:schemeClr val="bg1"/>
                </a:solidFill>
                <a:latin typeface="Montserrat-demi_bold"/>
              </a:defRPr>
            </a:lvl1pPr>
            <a:lvl2pPr lvl="1">
              <a:defRPr lang="en-US" sz="1800" dirty="0">
                <a:solidFill>
                  <a:schemeClr val="bg1"/>
                </a:solidFill>
                <a:latin typeface="+mj-lt"/>
              </a:defRPr>
            </a:lvl2pPr>
            <a:lvl3pPr lvl="2">
              <a:defRPr lang="en-US" sz="1800" dirty="0">
                <a:solidFill>
                  <a:schemeClr val="bg1"/>
                </a:solidFill>
                <a:latin typeface="+mj-lt"/>
              </a:defRPr>
            </a:lvl3pPr>
            <a:lvl4pPr lvl="3">
              <a:defRPr lang="en-US" sz="1800" dirty="0">
                <a:solidFill>
                  <a:schemeClr val="bg1"/>
                </a:solidFill>
                <a:latin typeface="+mj-lt"/>
              </a:defRPr>
            </a:lvl4pPr>
            <a:lvl5pPr lvl="4">
              <a:defRPr lang="en-US" sz="1800" dirty="0">
                <a:solidFill>
                  <a:schemeClr val="bg1"/>
                </a:solidFill>
                <a:latin typeface="+mj-lt"/>
              </a:defRPr>
            </a:lvl5pPr>
          </a:lstStyle>
          <a:p>
            <a:pPr lvl="0"/>
            <a:r>
              <a:rPr lang="en-US" dirty="0"/>
              <a:t>Facebook</a:t>
            </a:r>
            <a:endParaRPr lang="en-US" dirty="0"/>
          </a:p>
        </p:txBody>
      </p:sp>
      <p:sp>
        <p:nvSpPr>
          <p:cNvPr id="17" name="Text Placeholder 4"/>
          <p:cNvSpPr>
            <a:spLocks noGrp="1"/>
          </p:cNvSpPr>
          <p:nvPr>
            <p:ph type="body" idx="7" hasCustomPrompt="1"/>
          </p:nvPr>
        </p:nvSpPr>
        <p:spPr>
          <a:xfrm>
            <a:off x="5413766" y="2968954"/>
            <a:ext cx="1207884" cy="1384840"/>
          </a:xfrm>
          <a:custGeom>
            <a:avLst/>
            <a:gdLst/>
            <a:ahLst/>
            <a:cxnLst/>
            <a:rect l="0" t="0" r="r" b="b"/>
            <a:pathLst>
              <a:path w="1207884" h="1384840">
                <a:moveTo>
                  <a:pt x="0" y="361243"/>
                </a:moveTo>
                <a:lnTo>
                  <a:pt x="609511" y="0"/>
                </a:lnTo>
                <a:lnTo>
                  <a:pt x="1207884" y="361243"/>
                </a:lnTo>
                <a:lnTo>
                  <a:pt x="1207884" y="1028639"/>
                </a:lnTo>
                <a:lnTo>
                  <a:pt x="609511" y="1384840"/>
                </a:lnTo>
                <a:lnTo>
                  <a:pt x="0" y="1028639"/>
                </a:lnTo>
                <a:close/>
              </a:path>
            </a:pathLst>
          </a:custGeom>
          <a:solidFill>
            <a:schemeClr val="accent2">
              <a:alpha val="70000"/>
            </a:schemeClr>
          </a:solidFill>
        </p:spPr>
        <p:txBody>
          <a:bodyPr vert="horz" lIns="0" tIns="0" rIns="0" bIns="0" rtlCol="0" anchor="ctr">
            <a:noAutofit/>
          </a:bodyPr>
          <a:lstStyle>
            <a:lvl1pPr lvl="0" algn="ctr">
              <a:defRPr lang="en-US" sz="1400" dirty="0">
                <a:solidFill>
                  <a:schemeClr val="bg1"/>
                </a:solidFill>
                <a:latin typeface="Montserrat-demi_bold"/>
              </a:defRPr>
            </a:lvl1pPr>
            <a:lvl2pPr lvl="1">
              <a:defRPr lang="en-US" sz="1800" dirty="0">
                <a:solidFill>
                  <a:schemeClr val="bg1"/>
                </a:solidFill>
                <a:latin typeface="+mj-lt"/>
              </a:defRPr>
            </a:lvl2pPr>
            <a:lvl3pPr lvl="2">
              <a:defRPr lang="en-US" sz="1800" dirty="0">
                <a:solidFill>
                  <a:schemeClr val="bg1"/>
                </a:solidFill>
                <a:latin typeface="+mj-lt"/>
              </a:defRPr>
            </a:lvl3pPr>
            <a:lvl4pPr lvl="3">
              <a:defRPr lang="en-US" sz="1800" dirty="0">
                <a:solidFill>
                  <a:schemeClr val="bg1"/>
                </a:solidFill>
                <a:latin typeface="+mj-lt"/>
              </a:defRPr>
            </a:lvl4pPr>
            <a:lvl5pPr lvl="4">
              <a:defRPr lang="en-US" sz="1800" dirty="0">
                <a:solidFill>
                  <a:schemeClr val="bg1"/>
                </a:solidFill>
                <a:latin typeface="+mj-lt"/>
              </a:defRPr>
            </a:lvl5pPr>
          </a:lstStyle>
          <a:p>
            <a:pPr lvl="0"/>
            <a:r>
              <a:rPr lang="en-US" dirty="0"/>
              <a:t>Banner Ads</a:t>
            </a:r>
            <a:endParaRPr lang="en-US" dirty="0"/>
          </a:p>
        </p:txBody>
      </p:sp>
      <p:sp>
        <p:nvSpPr>
          <p:cNvPr id="18" name="Text Placeholder 4"/>
          <p:cNvSpPr>
            <a:spLocks noGrp="1"/>
          </p:cNvSpPr>
          <p:nvPr>
            <p:ph type="body" idx="8" hasCustomPrompt="1"/>
          </p:nvPr>
        </p:nvSpPr>
        <p:spPr>
          <a:xfrm>
            <a:off x="6663318" y="2968954"/>
            <a:ext cx="1207884" cy="1384879"/>
          </a:xfrm>
          <a:custGeom>
            <a:avLst/>
            <a:gdLst/>
            <a:ahLst/>
            <a:cxnLst/>
            <a:rect l="0" t="0" r="r" b="b"/>
            <a:pathLst>
              <a:path w="1207884" h="1384880">
                <a:moveTo>
                  <a:pt x="0" y="361243"/>
                </a:moveTo>
                <a:lnTo>
                  <a:pt x="602558" y="0"/>
                </a:lnTo>
                <a:lnTo>
                  <a:pt x="1207884" y="361243"/>
                </a:lnTo>
                <a:lnTo>
                  <a:pt x="1207884" y="1028639"/>
                </a:lnTo>
                <a:lnTo>
                  <a:pt x="602558" y="1384880"/>
                </a:lnTo>
                <a:lnTo>
                  <a:pt x="0" y="1028639"/>
                </a:lnTo>
                <a:close/>
              </a:path>
            </a:pathLst>
          </a:custGeom>
          <a:solidFill>
            <a:schemeClr val="accent5">
              <a:alpha val="70000"/>
            </a:schemeClr>
          </a:solidFill>
        </p:spPr>
        <p:txBody>
          <a:bodyPr vert="horz" lIns="0" tIns="0" rIns="0" bIns="0" rtlCol="0" anchor="ctr">
            <a:noAutofit/>
          </a:bodyPr>
          <a:lstStyle>
            <a:lvl1pPr lvl="0" algn="ctr">
              <a:defRPr lang="en-US" sz="1400" dirty="0">
                <a:solidFill>
                  <a:schemeClr val="bg1"/>
                </a:solidFill>
                <a:latin typeface="Montserrat-demi_bold"/>
              </a:defRPr>
            </a:lvl1pPr>
            <a:lvl2pPr lvl="1">
              <a:defRPr lang="en-US" sz="1800" dirty="0">
                <a:solidFill>
                  <a:schemeClr val="bg1"/>
                </a:solidFill>
                <a:latin typeface="+mj-lt"/>
              </a:defRPr>
            </a:lvl2pPr>
            <a:lvl3pPr lvl="2">
              <a:defRPr lang="en-US" sz="1800" dirty="0">
                <a:solidFill>
                  <a:schemeClr val="bg1"/>
                </a:solidFill>
                <a:latin typeface="+mj-lt"/>
              </a:defRPr>
            </a:lvl3pPr>
            <a:lvl4pPr lvl="3">
              <a:defRPr lang="en-US" sz="1800" dirty="0">
                <a:solidFill>
                  <a:schemeClr val="bg1"/>
                </a:solidFill>
                <a:latin typeface="+mj-lt"/>
              </a:defRPr>
            </a:lvl4pPr>
            <a:lvl5pPr lvl="4">
              <a:defRPr lang="en-US" sz="1800" dirty="0">
                <a:solidFill>
                  <a:schemeClr val="bg1"/>
                </a:solidFill>
                <a:latin typeface="+mj-lt"/>
              </a:defRPr>
            </a:lvl5pPr>
          </a:lstStyle>
          <a:p>
            <a:pPr lvl="0"/>
            <a:r>
              <a:rPr lang="en-US" dirty="0"/>
              <a:t>TV Ads</a:t>
            </a:r>
            <a:endParaRPr lang="en-US" dirty="0"/>
          </a:p>
        </p:txBody>
      </p:sp>
      <p:sp>
        <p:nvSpPr>
          <p:cNvPr id="19" name="Content Placeholder 18"/>
          <p:cNvSpPr/>
          <p:nvPr>
            <p:ph idx="9" hasCustomPrompt="1"/>
          </p:nvPr>
        </p:nvSpPr>
        <p:spPr>
          <a:xfrm>
            <a:off x="1143000" y="2190750"/>
            <a:ext cx="3581400" cy="2190750"/>
          </a:xfrm>
          <a:prstGeom prst="rect">
            <a:avLst/>
          </a:prstGeom>
          <a:noFill/>
          <a:ln>
            <a:noFill/>
          </a:ln>
        </p:spPr>
        <p:txBody>
          <a:bodyPr vert="horz" lIns="0" tIns="0" rIns="0" bIns="0" rtlCol="0">
            <a:noAutofit/>
          </a:bodyPr>
          <a:lstStyle>
            <a:lvl1pPr marL="0" lvl="0" indent="-228600">
              <a:buFont typeface="Arial" panose="020B0604020202090204"/>
              <a:buChar char="•"/>
              <a:defRPr lang="en-US" sz="1000" b="0" dirty="0">
                <a:latin typeface="+mn-lt"/>
              </a:defRPr>
            </a:lvl1pPr>
            <a:lvl2pPr marL="0" lvl="1" indent="-228600">
              <a:buFont typeface="Arial" panose="020B0604020202090204"/>
              <a:buChar char="•"/>
              <a:defRPr lang="en-US" sz="1000" b="0" dirty="0">
                <a:latin typeface="+mn-lt"/>
              </a:defRPr>
            </a:lvl2pPr>
            <a:lvl3pPr marL="0" lvl="2" indent="-228600">
              <a:buFont typeface="Arial" panose="020B0604020202090204"/>
              <a:buChar char="•"/>
              <a:defRPr lang="en-US" sz="1000" b="0" dirty="0">
                <a:latin typeface="+mn-lt"/>
              </a:defRPr>
            </a:lvl3pPr>
            <a:lvl4pPr marL="0" lvl="3" indent="-228600">
              <a:buFont typeface="Arial" panose="020B0604020202090204"/>
              <a:buChar char="•"/>
              <a:defRPr lang="en-US" sz="1000" b="0" dirty="0">
                <a:latin typeface="+mn-lt"/>
              </a:defRPr>
            </a:lvl4pPr>
            <a:lvl5pPr marL="0" lvl="4" indent="-228600">
              <a:buFont typeface="Arial" panose="020B0604020202090204"/>
              <a:buChar char="•"/>
              <a:defRPr lang="en-US" sz="1000" b="0" dirty="0">
                <a:latin typeface="+mn-lt"/>
              </a:defRPr>
            </a:lvl5pPr>
          </a:lstStyle>
          <a:p>
            <a:pPr lvl="0"/>
            <a:r>
              <a:rPr lang="en-US" dirty="0"/>
              <a:t>Write here subtitle</a:t>
            </a:r>
            <a:endParaRPr lang="en-US" dirty="0"/>
          </a:p>
          <a:p>
            <a:pPr lvl="1"/>
            <a:r>
              <a:rPr lang="en-US" dirty="0"/>
              <a:t>Write here subtitle</a:t>
            </a:r>
            <a:endParaRPr lang="en-US" dirty="0"/>
          </a:p>
          <a:p>
            <a:pPr lvl="2"/>
            <a:r>
              <a:rPr lang="en-US" dirty="0"/>
              <a:t>Write here text</a:t>
            </a:r>
            <a:endParaRPr lang="en-US" dirty="0"/>
          </a:p>
          <a:p>
            <a:pPr lvl="3"/>
            <a:r>
              <a:rPr lang="en-US" dirty="0"/>
              <a:t>Write here text</a:t>
            </a:r>
            <a:endParaRPr lang="en-US" dirty="0"/>
          </a:p>
          <a:p>
            <a:pPr lvl="4"/>
            <a:r>
              <a:rPr lang="en-US" dirty="0"/>
              <a:t>Write here text </a:t>
            </a:r>
            <a:endParaRPr lang="en-US" dirty="0"/>
          </a:p>
        </p:txBody>
      </p:sp>
      <p:sp>
        <p:nvSpPr>
          <p:cNvPr id="20" name="Date Placeholder 1"/>
          <p:cNvSpPr>
            <a:spLocks noGrp="1"/>
          </p:cNvSpPr>
          <p:nvPr>
            <p:ph type="dt" sz="half" idx="10"/>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21" name="Footer Placeholder 1"/>
          <p:cNvSpPr>
            <a:spLocks noGrp="1"/>
          </p:cNvSpPr>
          <p:nvPr>
            <p:ph type="ftr" sz="quarter" idx="11"/>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p:cSld name="Clean Sample Chart">
    <p:spTree>
      <p:nvGrpSpPr>
        <p:cNvPr id="1" name=""/>
        <p:cNvGrpSpPr/>
        <p:nvPr/>
      </p:nvGrpSpPr>
      <p:grpSpPr>
        <a:xfrm>
          <a:off x="0" y="0"/>
          <a:ext cx="0" cy="0"/>
          <a:chOff x="0" y="0"/>
          <a:chExt cx="0" cy="0"/>
        </a:xfrm>
      </p:grpSpPr>
      <p:sp>
        <p:nvSpPr>
          <p:cNvPr id="2" name="Chart Placeholder 5"/>
          <p:cNvSpPr>
            <a:spLocks noGrp="1"/>
          </p:cNvSpPr>
          <p:nvPr>
            <p:ph type="chart" hasCustomPrompt="1"/>
          </p:nvPr>
        </p:nvSpPr>
        <p:spPr>
          <a:xfrm>
            <a:off x="1285875" y="1866900"/>
            <a:ext cx="6585347" cy="2544366"/>
          </a:xfrm>
        </p:spPr>
        <p:txBody>
          <a:bodyPr vert="horz" rtlCol="0" anchor="ctr">
            <a:normAutofit/>
          </a:bodyPr>
          <a:lstStyle>
            <a:lvl1pPr lvl="0" algn="ctr">
              <a:defRPr lang="en-US" sz="1400" dirty="0"/>
            </a:lvl1pPr>
          </a:lstStyle>
          <a:p>
            <a:r>
              <a:rPr lang="en-US" dirty="0"/>
              <a:t>Insert Chart</a:t>
            </a:r>
            <a:endParaRPr lang="en-US" dirty="0"/>
          </a:p>
        </p:txBody>
      </p:sp>
      <p:sp>
        <p:nvSpPr>
          <p:cNvPr id="3" name="Slide Number Placeholder 2"/>
          <p:cNvSpPr>
            <a:spLocks noGrp="1"/>
          </p:cNvSpPr>
          <p:nvPr>
            <p:ph type="sldNum" sz="quarter" idx="1"/>
          </p:nvPr>
        </p:nvSpPr>
        <p:spPr/>
        <p:txBody>
          <a:bodyPr rtlCol="0"/>
          <a:lstStyle/>
          <a:p>
            <a:fld id="{60C83993-CCDF-411D-AEED-BF36545AA712}" type="slidenum">
              <a:rPr/>
            </a:fld>
            <a:endParaRPr lang="en-US" dirty="0"/>
          </a:p>
        </p:txBody>
      </p:sp>
      <p:sp>
        <p:nvSpPr>
          <p:cNvPr id="4" name="Title 1"/>
          <p:cNvSpPr>
            <a:spLocks noGrp="1"/>
          </p:cNvSpPr>
          <p:nvPr>
            <p:ph type="title" idx="2" hasCustomPrompt="1"/>
          </p:nvPr>
        </p:nvSpPr>
        <p:spPr>
          <a:xfrm>
            <a:off x="1143000" y="762000"/>
            <a:ext cx="6858000" cy="857250"/>
          </a:xfrm>
        </p:spPr>
        <p:txBody>
          <a:bodyPr vert="horz" rtlCol="0" anchor="t"/>
          <a:lstStyle>
            <a:lvl1pPr lvl="0">
              <a:lnSpc>
                <a:spcPct val="100000"/>
              </a:lnSpc>
              <a:defRPr lang="en-US" sz="2800" b="1" dirty="0">
                <a:latin typeface="+mj-lt"/>
              </a:defRPr>
            </a:lvl1pPr>
          </a:lstStyle>
          <a:p>
            <a:r>
              <a:rPr lang="en-US" dirty="0"/>
              <a:t>ADD TITLE</a:t>
            </a:r>
            <a:endParaRPr lang="en-US" dirty="0"/>
          </a:p>
        </p:txBody>
      </p:sp>
      <p:sp>
        <p:nvSpPr>
          <p:cNvPr id="5"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6" name="Date Placeholder 1"/>
          <p:cNvSpPr>
            <a:spLocks noGrp="1"/>
          </p:cNvSpPr>
          <p:nvPr>
            <p:ph type="dt" sz="half" idx="3"/>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7" name="Footer Placeholder 1"/>
          <p:cNvSpPr>
            <a:spLocks noGrp="1"/>
          </p:cNvSpPr>
          <p:nvPr>
            <p:ph type="ftr" sz="quarter" idx="4"/>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What Could Have Gone Better">
    <p:spTree>
      <p:nvGrpSpPr>
        <p:cNvPr id="1" name=""/>
        <p:cNvGrpSpPr/>
        <p:nvPr/>
      </p:nvGrpSpPr>
      <p:grpSpPr>
        <a:xfrm>
          <a:off x="0" y="0"/>
          <a:ext cx="0" cy="0"/>
          <a:chOff x="0" y="0"/>
          <a:chExt cx="0" cy="0"/>
        </a:xfrm>
      </p:grpSpPr>
      <p:pic>
        <p:nvPicPr>
          <p:cNvPr id="2" name="Picture Placeholder 12" descr="A group of people in a room&#10;&#10;Description automatically generated"/>
          <p:cNvPicPr>
            <a:picLocks noChangeAspect="1"/>
          </p:cNvPicPr>
          <p:nvPr userDrawn="1"/>
        </p:nvPicPr>
        <p:blipFill>
          <a:blip r:embed="rId2">
            <a:alphaModFix amt="35000"/>
          </a:blip>
          <a:stretch>
            <a:fillRect/>
          </a:stretch>
        </p:blipFill>
        <p:spPr>
          <a:xfrm>
            <a:off x="0" y="0"/>
            <a:ext cx="9144000" cy="5143500"/>
          </a:xfrm>
          <a:prstGeom prst="rect">
            <a:avLst/>
          </a:prstGeom>
          <a:noFill/>
        </p:spPr>
      </p:pic>
      <p:sp>
        <p:nvSpPr>
          <p:cNvPr id="3" name="Rectangle 10"/>
          <p:cNvSpPr/>
          <p:nvPr userDrawn="1"/>
        </p:nvSpPr>
        <p:spPr>
          <a:xfrm>
            <a:off x="0" y="0"/>
            <a:ext cx="9144000" cy="5143500"/>
          </a:xfrm>
          <a:prstGeom prst="rect">
            <a:avLst/>
          </a:prstGeom>
          <a:gradFill rotWithShape="1">
            <a:gsLst>
              <a:gs pos="30000">
                <a:schemeClr val="accent2">
                  <a:alpha val="90000"/>
                </a:schemeClr>
              </a:gs>
              <a:gs pos="100000">
                <a:schemeClr val="accent3">
                  <a:alpha val="82000"/>
                </a:schemeClr>
              </a:gs>
            </a:gsLst>
            <a:lin ang="2700000" scaled="0"/>
          </a:gradFill>
          <a:ln>
            <a:noFill/>
          </a:ln>
        </p:spPr>
        <p:txBody>
          <a:bodyPr vert="horz" wrap="square" lIns="91440" tIns="45720" rIns="91440" bIns="45720" numCol="1" rtlCol="0" anchor="ctr"/>
          <a:lstStyle/>
          <a:p>
            <a:pPr algn="ctr"/>
            <a:endParaRPr lang="en-US" dirty="0"/>
          </a:p>
        </p:txBody>
      </p:sp>
      <p:sp>
        <p:nvSpPr>
          <p:cNvPr id="4" name="Title 16"/>
          <p:cNvSpPr>
            <a:spLocks noGrp="1"/>
          </p:cNvSpPr>
          <p:nvPr>
            <p:ph type="title" idx="10" hasCustomPrompt="1"/>
          </p:nvPr>
        </p:nvSpPr>
        <p:spPr>
          <a:xfrm>
            <a:off x="1143000" y="762000"/>
            <a:ext cx="6858000" cy="1144581"/>
          </a:xfrm>
        </p:spPr>
        <p:txBody>
          <a:bodyPr vert="horz" rtlCol="0" anchor="t"/>
          <a:lstStyle>
            <a:lvl1pPr lvl="0">
              <a:lnSpc>
                <a:spcPct val="100000"/>
              </a:lnSpc>
              <a:defRPr lang="en-US" sz="2800" b="1" dirty="0">
                <a:solidFill>
                  <a:schemeClr val="tx1"/>
                </a:solidFill>
                <a:latin typeface="+mj-lt"/>
              </a:defRPr>
            </a:lvl1pPr>
          </a:lstStyle>
          <a:p>
            <a:r>
              <a:rPr lang="en-US" dirty="0"/>
              <a:t>ADD TITLE</a:t>
            </a:r>
            <a:endParaRPr lang="en-US" dirty="0"/>
          </a:p>
        </p:txBody>
      </p:sp>
      <p:grpSp>
        <p:nvGrpSpPr>
          <p:cNvPr id="5" name="Group 12"/>
          <p:cNvGrpSpPr/>
          <p:nvPr/>
        </p:nvGrpSpPr>
        <p:grpSpPr>
          <a:xfrm rot="10800000">
            <a:off x="4523455" y="3727843"/>
            <a:ext cx="5543902" cy="2286381"/>
            <a:chOff x="-2037272" y="-37135"/>
            <a:chExt cx="12459553" cy="5138491"/>
          </a:xfrm>
        </p:grpSpPr>
        <p:sp>
          <p:nvSpPr>
            <p:cNvPr id="6" name="Freeform 273"/>
            <p:cNvSpPr/>
            <p:nvPr/>
          </p:nvSpPr>
          <p:spPr>
            <a:xfrm>
              <a:off x="500467" y="-37135"/>
              <a:ext cx="7384076" cy="5138491"/>
            </a:xfrm>
            <a:custGeom>
              <a:avLst/>
              <a:gdLst/>
              <a:ahLst/>
              <a:cxnLst/>
              <a:rect l="0" t="0" r="r" b="b"/>
              <a:pathLst>
                <a:path w="7384077" h="5138491">
                  <a:moveTo>
                    <a:pt x="7384076" y="0"/>
                  </a:moveTo>
                  <a:lnTo>
                    <a:pt x="3694902" y="5138491"/>
                  </a:lnTo>
                  <a:lnTo>
                    <a:pt x="0" y="0"/>
                  </a:lnTo>
                  <a:lnTo>
                    <a:pt x="7384076" y="0"/>
                  </a:lnTo>
                  <a:close/>
                </a:path>
              </a:pathLst>
            </a:custGeom>
            <a:noFill/>
            <a:ln w="6350" cap="flat">
              <a:solidFill>
                <a:srgbClr val="FFFFFF"/>
              </a:solidFill>
              <a:prstDash val="solid"/>
              <a:round/>
            </a:ln>
          </p:spPr>
          <p:txBody>
            <a:bodyPr vert="horz" wrap="square" lIns="91440" tIns="45720" rIns="91440" bIns="45720" numCol="1" rtlCol="0" anchor="t"/>
            <a:lstStyle/>
            <a:p>
              <a:endParaRPr lang="en-US" dirty="0"/>
            </a:p>
          </p:txBody>
        </p:sp>
        <p:sp>
          <p:nvSpPr>
            <p:cNvPr id="7" name="Freeform 274"/>
            <p:cNvSpPr/>
            <p:nvPr/>
          </p:nvSpPr>
          <p:spPr>
            <a:xfrm>
              <a:off x="4195369" y="-37135"/>
              <a:ext cx="6226912" cy="5138491"/>
            </a:xfrm>
            <a:custGeom>
              <a:avLst/>
              <a:gdLst/>
              <a:ahLst/>
              <a:cxnLst/>
              <a:rect l="0" t="0" r="r" b="b"/>
              <a:pathLst>
                <a:path w="6226913" h="5138491">
                  <a:moveTo>
                    <a:pt x="0" y="5138491"/>
                  </a:moveTo>
                  <a:lnTo>
                    <a:pt x="6226913" y="1180077"/>
                  </a:lnTo>
                  <a:lnTo>
                    <a:pt x="3689174" y="0"/>
                  </a:lnTo>
                  <a:lnTo>
                    <a:pt x="0" y="5138491"/>
                  </a:lnTo>
                  <a:close/>
                </a:path>
              </a:pathLst>
            </a:custGeom>
            <a:noFill/>
            <a:ln w="6350" cap="flat">
              <a:solidFill>
                <a:srgbClr val="FFFFFF"/>
              </a:solidFill>
              <a:prstDash val="solid"/>
              <a:round/>
            </a:ln>
          </p:spPr>
          <p:txBody>
            <a:bodyPr vert="horz" wrap="square" lIns="91440" tIns="45720" rIns="91440" bIns="45720" numCol="1" rtlCol="0" anchor="t"/>
            <a:lstStyle/>
            <a:p>
              <a:endParaRPr lang="en-US" dirty="0"/>
            </a:p>
          </p:txBody>
        </p:sp>
        <p:sp>
          <p:nvSpPr>
            <p:cNvPr id="8" name="Freeform 275"/>
            <p:cNvSpPr/>
            <p:nvPr/>
          </p:nvSpPr>
          <p:spPr>
            <a:xfrm>
              <a:off x="-2037272" y="-37135"/>
              <a:ext cx="6232641" cy="5138491"/>
            </a:xfrm>
            <a:custGeom>
              <a:avLst/>
              <a:gdLst/>
              <a:ahLst/>
              <a:cxnLst/>
              <a:rect l="0" t="0" r="r" b="b"/>
              <a:pathLst>
                <a:path w="6232641" h="5138491">
                  <a:moveTo>
                    <a:pt x="6232641" y="5138491"/>
                  </a:moveTo>
                  <a:lnTo>
                    <a:pt x="0" y="1180077"/>
                  </a:lnTo>
                  <a:lnTo>
                    <a:pt x="2537739" y="0"/>
                  </a:lnTo>
                  <a:lnTo>
                    <a:pt x="6232641" y="5138491"/>
                  </a:lnTo>
                  <a:close/>
                </a:path>
              </a:pathLst>
            </a:custGeom>
            <a:noFill/>
            <a:ln w="6350" cap="flat">
              <a:solidFill>
                <a:srgbClr val="FFFFFF"/>
              </a:solidFill>
              <a:prstDash val="solid"/>
              <a:round/>
            </a:ln>
          </p:spPr>
          <p:txBody>
            <a:bodyPr vert="horz" wrap="square" lIns="91440" tIns="45720" rIns="91440" bIns="45720" numCol="1" rtlCol="0" anchor="t"/>
            <a:lstStyle/>
            <a:p>
              <a:endParaRPr lang="en-US" dirty="0"/>
            </a:p>
          </p:txBody>
        </p:sp>
      </p:grpSp>
      <p:sp>
        <p:nvSpPr>
          <p:cNvPr id="9" name="Text Placeholder 9"/>
          <p:cNvSpPr>
            <a:spLocks noGrp="1"/>
          </p:cNvSpPr>
          <p:nvPr>
            <p:ph type="body" idx="11" hasCustomPrompt="1"/>
          </p:nvPr>
        </p:nvSpPr>
        <p:spPr>
          <a:xfrm>
            <a:off x="1143000" y="2342912"/>
            <a:ext cx="6858000" cy="2095738"/>
          </a:xfrm>
        </p:spPr>
        <p:txBody>
          <a:bodyPr vert="horz" lIns="0" tIns="0" rIns="0" bIns="0" rtlCol="0">
            <a:noAutofit/>
          </a:bodyPr>
          <a:lstStyle>
            <a:lvl1pPr marL="238125" lvl="0" indent="-238125">
              <a:lnSpc>
                <a:spcPct val="100000"/>
              </a:lnSpc>
              <a:spcBef>
                <a:spcPts val="0"/>
              </a:spcBef>
              <a:buFont typeface="Arial" panose="020B0604020202090204"/>
              <a:buChar char="•"/>
              <a:defRPr lang="en-US" sz="1600" dirty="0">
                <a:solidFill>
                  <a:schemeClr val="bg1"/>
                </a:solidFill>
                <a:latin typeface="Open Sans"/>
              </a:defRPr>
            </a:lvl1pPr>
            <a:lvl2pPr lvl="1">
              <a:defRPr lang="en-US" sz="1800" dirty="0">
                <a:solidFill>
                  <a:schemeClr val="bg1"/>
                </a:solidFill>
                <a:latin typeface="Open Sans"/>
              </a:defRPr>
            </a:lvl2pPr>
            <a:lvl3pPr lvl="2">
              <a:defRPr lang="en-US" sz="1800" dirty="0">
                <a:solidFill>
                  <a:schemeClr val="bg1"/>
                </a:solidFill>
                <a:latin typeface="Open Sans"/>
              </a:defRPr>
            </a:lvl3pPr>
            <a:lvl4pPr lvl="3">
              <a:defRPr lang="en-US" sz="1800" dirty="0">
                <a:solidFill>
                  <a:schemeClr val="bg1"/>
                </a:solidFill>
                <a:latin typeface="Open Sans"/>
              </a:defRPr>
            </a:lvl4pPr>
            <a:lvl5pPr lvl="4">
              <a:defRPr lang="en-US" sz="1800" dirty="0">
                <a:solidFill>
                  <a:schemeClr val="bg1"/>
                </a:solidFill>
                <a:latin typeface="Open Sans"/>
              </a:defRPr>
            </a:lvl5pPr>
          </a:lstStyle>
          <a:p>
            <a:pPr>
              <a:lnSpc>
                <a:spcPct val="145000"/>
              </a:lnSpc>
            </a:pPr>
            <a:r>
              <a:rPr lang="en-US" dirty="0"/>
              <a:t>Add description</a:t>
            </a:r>
            <a:endParaRPr lang="en-US" dirty="0"/>
          </a:p>
        </p:txBody>
      </p:sp>
      <p:sp>
        <p:nvSpPr>
          <p:cNvPr id="10" name="Date Placeholder 1"/>
          <p:cNvSpPr>
            <a:spLocks noGrp="1"/>
          </p:cNvSpPr>
          <p:nvPr>
            <p:ph type="dt" sz="half" idx="12"/>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11" name="Номер слайда 21"/>
          <p:cNvSpPr>
            <a:spLocks noGrp="1"/>
          </p:cNvSpPr>
          <p:nvPr>
            <p:ph type="sldNum" sz="quarter" idx="13"/>
          </p:nvPr>
        </p:nvSpPr>
        <p:spPr>
          <a:xfrm>
            <a:off x="511265" y="4571416"/>
            <a:ext cx="385301" cy="170373"/>
          </a:xfrm>
          <a:prstGeom prst="rect">
            <a:avLst/>
          </a:prstGeom>
          <a:noFill/>
        </p:spPr>
        <p:txBody>
          <a:bodyPr vert="horz" lIns="0" tIns="0" rIns="0" bIns="0" rtlCol="0" anchor="ctr"/>
          <a:lstStyle>
            <a:lvl1pPr lvl="0" algn="ctr">
              <a:defRPr lang="en-US" sz="805" b="0" dirty="0">
                <a:solidFill>
                  <a:schemeClr val="bg1">
                    <a:lumMod val="65000"/>
                  </a:schemeClr>
                </a:solidFill>
                <a:latin typeface="+mn-lt"/>
              </a:defRPr>
            </a:lvl1pPr>
          </a:lstStyle>
          <a:p>
            <a:fld id="{6B9E401B-E0BB-421E-B5E3-5CF5DE6F6F5D}" type="slidenum">
              <a:rPr/>
            </a:fld>
            <a:endParaRPr lang="en-US" dirty="0"/>
          </a:p>
        </p:txBody>
      </p:sp>
      <p:sp>
        <p:nvSpPr>
          <p:cNvPr id="12" name="Footer Placeholder 1"/>
          <p:cNvSpPr>
            <a:spLocks noGrp="1"/>
          </p:cNvSpPr>
          <p:nvPr>
            <p:ph type="ftr" sz="quarter" idx="14"/>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What Went Right">
    <p:spTree>
      <p:nvGrpSpPr>
        <p:cNvPr id="1" name=""/>
        <p:cNvGrpSpPr/>
        <p:nvPr/>
      </p:nvGrpSpPr>
      <p:grpSpPr>
        <a:xfrm>
          <a:off x="0" y="0"/>
          <a:ext cx="0" cy="0"/>
          <a:chOff x="0" y="0"/>
          <a:chExt cx="0" cy="0"/>
        </a:xfrm>
      </p:grpSpPr>
      <p:sp>
        <p:nvSpPr>
          <p:cNvPr id="2" name="Picture Placeholder 21"/>
          <p:cNvSpPr>
            <a:spLocks noGrp="1"/>
          </p:cNvSpPr>
          <p:nvPr>
            <p:ph type="pic" hasCustomPrompt="1"/>
          </p:nvPr>
        </p:nvSpPr>
        <p:spPr>
          <a:xfrm>
            <a:off x="4061927" y="0"/>
            <a:ext cx="6798402" cy="3245535"/>
          </a:xfrm>
          <a:custGeom>
            <a:avLst/>
            <a:gdLst/>
            <a:ahLst/>
            <a:cxnLst/>
            <a:rect l="0" t="0" r="r" b="b"/>
            <a:pathLst>
              <a:path w="9064536" h="4327380">
                <a:moveTo>
                  <a:pt x="226424" y="0"/>
                </a:moveTo>
                <a:lnTo>
                  <a:pt x="9064536" y="0"/>
                </a:lnTo>
                <a:lnTo>
                  <a:pt x="8056447" y="3236388"/>
                </a:lnTo>
                <a:lnTo>
                  <a:pt x="7354774" y="3398914"/>
                </a:lnTo>
                <a:lnTo>
                  <a:pt x="7358664" y="3393974"/>
                </a:lnTo>
                <a:lnTo>
                  <a:pt x="7020624" y="2544351"/>
                </a:lnTo>
                <a:lnTo>
                  <a:pt x="6095903" y="2409764"/>
                </a:lnTo>
                <a:lnTo>
                  <a:pt x="5508478" y="3145990"/>
                </a:lnTo>
                <a:lnTo>
                  <a:pt x="5756410" y="3769137"/>
                </a:lnTo>
                <a:lnTo>
                  <a:pt x="3346313" y="4327380"/>
                </a:lnTo>
                <a:lnTo>
                  <a:pt x="0" y="726917"/>
                </a:lnTo>
                <a:close/>
              </a:path>
            </a:pathLst>
          </a:custGeom>
          <a:noFill/>
        </p:spPr>
        <p:txBody>
          <a:bodyPr vert="horz" wrap="square" rtlCol="0" anchor="ctr">
            <a:noAutofit/>
          </a:bodyPr>
          <a:lstStyle>
            <a:lvl1pPr marL="0" lvl="0" indent="0" algn="ctr">
              <a:buNone/>
              <a:defRPr lang="en-US" sz="1050" b="1" i="0" baseline="0" dirty="0">
                <a:latin typeface="+mn-lt"/>
              </a:defRPr>
            </a:lvl1pPr>
          </a:lstStyle>
          <a:p>
            <a:r>
              <a:rPr lang="en-US" dirty="0"/>
              <a:t>Drag &amp; Drop picture</a:t>
            </a:r>
            <a:endParaRPr lang="en-US" dirty="0"/>
          </a:p>
        </p:txBody>
      </p:sp>
      <p:sp>
        <p:nvSpPr>
          <p:cNvPr id="3" name="Slide Number Placeholder 1"/>
          <p:cNvSpPr>
            <a:spLocks noGrp="1"/>
          </p:cNvSpPr>
          <p:nvPr>
            <p:ph type="sldNum" sz="quarter" idx="1"/>
          </p:nvPr>
        </p:nvSpPr>
        <p:spPr>
          <a:xfrm>
            <a:off x="511265" y="4571416"/>
            <a:ext cx="385301" cy="170373"/>
          </a:xfrm>
        </p:spPr>
        <p:txBody>
          <a:bodyPr rtlCol="0"/>
          <a:lstStyle/>
          <a:p>
            <a:fld id="{6494AD32-17A4-4D51-9ECB-D054508D1684}" type="slidenum">
              <a:rPr/>
            </a:fld>
            <a:endParaRPr lang="en-US" dirty="0"/>
          </a:p>
        </p:txBody>
      </p:sp>
      <p:sp>
        <p:nvSpPr>
          <p:cNvPr id="4" name="Title 2"/>
          <p:cNvSpPr>
            <a:spLocks noGrp="1"/>
          </p:cNvSpPr>
          <p:nvPr>
            <p:ph type="title" idx="2" hasCustomPrompt="1"/>
          </p:nvPr>
        </p:nvSpPr>
        <p:spPr>
          <a:xfrm>
            <a:off x="1143000" y="762000"/>
            <a:ext cx="3810000" cy="857250"/>
          </a:xfrm>
        </p:spPr>
        <p:txBody>
          <a:bodyPr vert="horz" rtlCol="0" anchor="t"/>
          <a:lstStyle>
            <a:lvl1pPr lvl="0">
              <a:lnSpc>
                <a:spcPct val="100000"/>
              </a:lnSpc>
              <a:defRPr lang="en-US" sz="2800" b="1" dirty="0">
                <a:latin typeface="+mj-lt"/>
              </a:defRPr>
            </a:lvl1pPr>
          </a:lstStyle>
          <a:p>
            <a:r>
              <a:rPr lang="en-US" dirty="0"/>
              <a:t>ADD TITLE</a:t>
            </a:r>
            <a:endParaRPr lang="en-US" dirty="0"/>
          </a:p>
        </p:txBody>
      </p:sp>
      <p:sp>
        <p:nvSpPr>
          <p:cNvPr id="5"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grpSp>
        <p:nvGrpSpPr>
          <p:cNvPr id="6" name="Group 5"/>
          <p:cNvGrpSpPr>
            <a:grpSpLocks noChangeAspect="1"/>
          </p:cNvGrpSpPr>
          <p:nvPr/>
        </p:nvGrpSpPr>
        <p:grpSpPr>
          <a:xfrm rot="20761722">
            <a:off x="-880287" y="-195045"/>
            <a:ext cx="1910658" cy="2344619"/>
            <a:chOff x="2751" y="823"/>
            <a:chExt cx="2175" cy="2668"/>
          </a:xfrm>
        </p:grpSpPr>
        <p:sp>
          <p:nvSpPr>
            <p:cNvPr id="7" name="Freeform 273"/>
            <p:cNvSpPr/>
            <p:nvPr/>
          </p:nvSpPr>
          <p:spPr>
            <a:xfrm>
              <a:off x="3194" y="2595"/>
              <a:ext cx="1289" cy="897"/>
            </a:xfrm>
            <a:custGeom>
              <a:avLst/>
              <a:gdLst/>
              <a:ahLst/>
              <a:cxnLst/>
              <a:rect l="0" t="0" r="r" b="b"/>
              <a:pathLst>
                <a:path w="1289" h="897">
                  <a:moveTo>
                    <a:pt x="1289" y="0"/>
                  </a:moveTo>
                  <a:lnTo>
                    <a:pt x="645" y="897"/>
                  </a:lnTo>
                  <a:lnTo>
                    <a:pt x="0" y="0"/>
                  </a:lnTo>
                  <a:lnTo>
                    <a:pt x="1289" y="0"/>
                  </a:lnTo>
                  <a:close/>
                </a:path>
              </a:pathLst>
            </a:custGeom>
            <a:noFill/>
            <a:ln w="12700" cap="flat">
              <a:solidFill>
                <a:schemeClr val="tx1">
                  <a:alpha val="10000"/>
                </a:schemeClr>
              </a:solidFill>
              <a:prstDash val="solid"/>
              <a:round/>
            </a:ln>
          </p:spPr>
          <p:txBody>
            <a:bodyPr vert="horz" wrap="square" lIns="91440" tIns="45720" rIns="91440" bIns="45720" numCol="1" rtlCol="0" anchor="t"/>
            <a:lstStyle/>
            <a:p>
              <a:endParaRPr lang="en-US" dirty="0"/>
            </a:p>
          </p:txBody>
        </p:sp>
        <p:sp>
          <p:nvSpPr>
            <p:cNvPr id="8" name="Freeform 274"/>
            <p:cNvSpPr/>
            <p:nvPr/>
          </p:nvSpPr>
          <p:spPr>
            <a:xfrm>
              <a:off x="3839" y="2595"/>
              <a:ext cx="1087" cy="897"/>
            </a:xfrm>
            <a:custGeom>
              <a:avLst/>
              <a:gdLst/>
              <a:ahLst/>
              <a:cxnLst/>
              <a:rect l="0" t="0" r="r" b="b"/>
              <a:pathLst>
                <a:path w="1087" h="897">
                  <a:moveTo>
                    <a:pt x="0" y="897"/>
                  </a:moveTo>
                  <a:lnTo>
                    <a:pt x="1087" y="206"/>
                  </a:lnTo>
                  <a:lnTo>
                    <a:pt x="644" y="0"/>
                  </a:lnTo>
                  <a:lnTo>
                    <a:pt x="0" y="897"/>
                  </a:lnTo>
                  <a:close/>
                </a:path>
              </a:pathLst>
            </a:custGeom>
            <a:noFill/>
            <a:ln w="12700" cap="flat">
              <a:solidFill>
                <a:schemeClr val="tx1">
                  <a:alpha val="10000"/>
                </a:schemeClr>
              </a:solidFill>
              <a:prstDash val="solid"/>
              <a:round/>
            </a:ln>
          </p:spPr>
          <p:txBody>
            <a:bodyPr vert="horz" wrap="square" lIns="91440" tIns="45720" rIns="91440" bIns="45720" numCol="1" rtlCol="0" anchor="t"/>
            <a:lstStyle/>
            <a:p>
              <a:endParaRPr lang="en-US" dirty="0"/>
            </a:p>
          </p:txBody>
        </p:sp>
        <p:sp>
          <p:nvSpPr>
            <p:cNvPr id="9" name="Freeform 275"/>
            <p:cNvSpPr/>
            <p:nvPr/>
          </p:nvSpPr>
          <p:spPr>
            <a:xfrm>
              <a:off x="2751" y="2595"/>
              <a:ext cx="1088" cy="897"/>
            </a:xfrm>
            <a:custGeom>
              <a:avLst/>
              <a:gdLst/>
              <a:ahLst/>
              <a:cxnLst/>
              <a:rect l="0" t="0" r="r" b="b"/>
              <a:pathLst>
                <a:path w="1088" h="897">
                  <a:moveTo>
                    <a:pt x="1088" y="897"/>
                  </a:moveTo>
                  <a:lnTo>
                    <a:pt x="0" y="206"/>
                  </a:lnTo>
                  <a:lnTo>
                    <a:pt x="443" y="0"/>
                  </a:lnTo>
                  <a:lnTo>
                    <a:pt x="1088" y="897"/>
                  </a:lnTo>
                  <a:close/>
                </a:path>
              </a:pathLst>
            </a:custGeom>
            <a:noFill/>
            <a:ln w="12700" cap="flat">
              <a:solidFill>
                <a:schemeClr val="tx1">
                  <a:alpha val="10000"/>
                </a:schemeClr>
              </a:solidFill>
              <a:prstDash val="solid"/>
              <a:round/>
            </a:ln>
          </p:spPr>
          <p:txBody>
            <a:bodyPr vert="horz" wrap="square" lIns="91440" tIns="45720" rIns="91440" bIns="45720" numCol="1" rtlCol="0" anchor="t"/>
            <a:lstStyle/>
            <a:p>
              <a:endParaRPr lang="en-US" dirty="0"/>
            </a:p>
          </p:txBody>
        </p:sp>
        <p:sp>
          <p:nvSpPr>
            <p:cNvPr id="10" name="Freeform 276"/>
            <p:cNvSpPr/>
            <p:nvPr/>
          </p:nvSpPr>
          <p:spPr>
            <a:xfrm>
              <a:off x="4483" y="1493"/>
              <a:ext cx="442" cy="1307"/>
            </a:xfrm>
            <a:custGeom>
              <a:avLst/>
              <a:gdLst/>
              <a:ahLst/>
              <a:cxnLst/>
              <a:rect l="0" t="0" r="r" b="b"/>
              <a:pathLst>
                <a:path w="443" h="1308">
                  <a:moveTo>
                    <a:pt x="443" y="1308"/>
                  </a:moveTo>
                  <a:lnTo>
                    <a:pt x="443" y="0"/>
                  </a:lnTo>
                  <a:lnTo>
                    <a:pt x="0" y="1102"/>
                  </a:lnTo>
                  <a:lnTo>
                    <a:pt x="443" y="1308"/>
                  </a:lnTo>
                  <a:close/>
                </a:path>
              </a:pathLst>
            </a:custGeom>
            <a:noFill/>
            <a:ln w="12700" cap="flat">
              <a:solidFill>
                <a:schemeClr val="tx1">
                  <a:alpha val="10000"/>
                </a:schemeClr>
              </a:solidFill>
              <a:prstDash val="solid"/>
              <a:round/>
            </a:ln>
          </p:spPr>
          <p:txBody>
            <a:bodyPr vert="horz" wrap="square" lIns="91440" tIns="45720" rIns="91440" bIns="45720" numCol="1" rtlCol="0" anchor="t"/>
            <a:lstStyle/>
            <a:p>
              <a:endParaRPr lang="en-US" dirty="0"/>
            </a:p>
          </p:txBody>
        </p:sp>
        <p:sp>
          <p:nvSpPr>
            <p:cNvPr id="11" name="Freeform 277"/>
            <p:cNvSpPr/>
            <p:nvPr/>
          </p:nvSpPr>
          <p:spPr>
            <a:xfrm>
              <a:off x="2751" y="1493"/>
              <a:ext cx="442" cy="1307"/>
            </a:xfrm>
            <a:custGeom>
              <a:avLst/>
              <a:gdLst/>
              <a:ahLst/>
              <a:cxnLst/>
              <a:rect l="0" t="0" r="r" b="b"/>
              <a:pathLst>
                <a:path w="443" h="1308">
                  <a:moveTo>
                    <a:pt x="0" y="1308"/>
                  </a:moveTo>
                  <a:lnTo>
                    <a:pt x="3" y="0"/>
                  </a:lnTo>
                  <a:lnTo>
                    <a:pt x="443" y="1102"/>
                  </a:lnTo>
                  <a:lnTo>
                    <a:pt x="0" y="1308"/>
                  </a:lnTo>
                  <a:close/>
                </a:path>
              </a:pathLst>
            </a:custGeom>
            <a:noFill/>
            <a:ln w="12700" cap="flat">
              <a:solidFill>
                <a:schemeClr val="tx1">
                  <a:alpha val="10000"/>
                </a:schemeClr>
              </a:solidFill>
              <a:prstDash val="solid"/>
              <a:round/>
            </a:ln>
          </p:spPr>
          <p:txBody>
            <a:bodyPr vert="horz" wrap="square" lIns="91440" tIns="45720" rIns="91440" bIns="45720" numCol="1" rtlCol="0" anchor="t"/>
            <a:lstStyle/>
            <a:p>
              <a:endParaRPr lang="en-US" dirty="0"/>
            </a:p>
          </p:txBody>
        </p:sp>
        <p:sp>
          <p:nvSpPr>
            <p:cNvPr id="12" name="Freeform 278"/>
            <p:cNvSpPr/>
            <p:nvPr/>
          </p:nvSpPr>
          <p:spPr>
            <a:xfrm>
              <a:off x="3194" y="1446"/>
              <a:ext cx="1289" cy="1149"/>
            </a:xfrm>
            <a:custGeom>
              <a:avLst/>
              <a:gdLst/>
              <a:ahLst/>
              <a:cxnLst/>
              <a:rect l="0" t="0" r="r" b="b"/>
              <a:pathLst>
                <a:path w="1289" h="1149">
                  <a:moveTo>
                    <a:pt x="1289" y="1149"/>
                  </a:moveTo>
                  <a:lnTo>
                    <a:pt x="0" y="1149"/>
                  </a:lnTo>
                  <a:lnTo>
                    <a:pt x="628" y="0"/>
                  </a:lnTo>
                  <a:lnTo>
                    <a:pt x="1289" y="1149"/>
                  </a:lnTo>
                  <a:close/>
                </a:path>
              </a:pathLst>
            </a:custGeom>
            <a:noFill/>
            <a:ln w="12700" cap="flat">
              <a:solidFill>
                <a:schemeClr val="tx1">
                  <a:alpha val="10000"/>
                </a:schemeClr>
              </a:solidFill>
              <a:prstDash val="solid"/>
              <a:round/>
            </a:ln>
          </p:spPr>
          <p:txBody>
            <a:bodyPr vert="horz" wrap="square" lIns="91440" tIns="45720" rIns="91440" bIns="45720" numCol="1" rtlCol="0" anchor="t"/>
            <a:lstStyle/>
            <a:p>
              <a:endParaRPr lang="en-US" dirty="0"/>
            </a:p>
          </p:txBody>
        </p:sp>
        <p:sp>
          <p:nvSpPr>
            <p:cNvPr id="13" name="Freeform 279"/>
            <p:cNvSpPr/>
            <p:nvPr/>
          </p:nvSpPr>
          <p:spPr>
            <a:xfrm>
              <a:off x="3822" y="1446"/>
              <a:ext cx="1104" cy="1149"/>
            </a:xfrm>
            <a:custGeom>
              <a:avLst/>
              <a:gdLst/>
              <a:ahLst/>
              <a:cxnLst/>
              <a:rect l="0" t="0" r="r" b="b"/>
              <a:pathLst>
                <a:path w="1104" h="1149">
                  <a:moveTo>
                    <a:pt x="661" y="1149"/>
                  </a:moveTo>
                  <a:lnTo>
                    <a:pt x="1104" y="47"/>
                  </a:lnTo>
                  <a:lnTo>
                    <a:pt x="0" y="0"/>
                  </a:lnTo>
                  <a:lnTo>
                    <a:pt x="661" y="1149"/>
                  </a:lnTo>
                  <a:close/>
                </a:path>
              </a:pathLst>
            </a:custGeom>
            <a:noFill/>
            <a:ln w="12700" cap="flat">
              <a:solidFill>
                <a:schemeClr val="tx1">
                  <a:alpha val="10000"/>
                </a:schemeClr>
              </a:solidFill>
              <a:prstDash val="solid"/>
              <a:round/>
            </a:ln>
          </p:spPr>
          <p:txBody>
            <a:bodyPr vert="horz" wrap="square" lIns="91440" tIns="45720" rIns="91440" bIns="45720" numCol="1" rtlCol="0" anchor="t"/>
            <a:lstStyle/>
            <a:p>
              <a:endParaRPr lang="en-US" dirty="0"/>
            </a:p>
          </p:txBody>
        </p:sp>
        <p:sp>
          <p:nvSpPr>
            <p:cNvPr id="14" name="Freeform 280"/>
            <p:cNvSpPr/>
            <p:nvPr/>
          </p:nvSpPr>
          <p:spPr>
            <a:xfrm>
              <a:off x="2751" y="1446"/>
              <a:ext cx="1071" cy="1149"/>
            </a:xfrm>
            <a:custGeom>
              <a:avLst/>
              <a:gdLst/>
              <a:ahLst/>
              <a:cxnLst/>
              <a:rect l="0" t="0" r="r" b="b"/>
              <a:pathLst>
                <a:path w="1071" h="1149">
                  <a:moveTo>
                    <a:pt x="443" y="1149"/>
                  </a:moveTo>
                  <a:lnTo>
                    <a:pt x="0" y="47"/>
                  </a:lnTo>
                  <a:lnTo>
                    <a:pt x="1071" y="0"/>
                  </a:lnTo>
                  <a:lnTo>
                    <a:pt x="443" y="1149"/>
                  </a:lnTo>
                  <a:close/>
                </a:path>
              </a:pathLst>
            </a:custGeom>
            <a:noFill/>
            <a:ln w="12700" cap="flat">
              <a:solidFill>
                <a:schemeClr val="tx1">
                  <a:alpha val="10000"/>
                </a:schemeClr>
              </a:solidFill>
              <a:prstDash val="solid"/>
              <a:round/>
            </a:ln>
          </p:spPr>
          <p:txBody>
            <a:bodyPr vert="horz" wrap="square" lIns="91440" tIns="45720" rIns="91440" bIns="45720" numCol="1" rtlCol="0" anchor="t"/>
            <a:lstStyle/>
            <a:p>
              <a:endParaRPr lang="en-US" dirty="0"/>
            </a:p>
          </p:txBody>
        </p:sp>
        <p:sp>
          <p:nvSpPr>
            <p:cNvPr id="15" name="Freeform 281"/>
            <p:cNvSpPr/>
            <p:nvPr/>
          </p:nvSpPr>
          <p:spPr>
            <a:xfrm>
              <a:off x="2751" y="823"/>
              <a:ext cx="1071" cy="670"/>
            </a:xfrm>
            <a:custGeom>
              <a:avLst/>
              <a:gdLst/>
              <a:ahLst/>
              <a:cxnLst/>
              <a:rect l="0" t="0" r="r" b="b"/>
              <a:pathLst>
                <a:path w="1071" h="670">
                  <a:moveTo>
                    <a:pt x="1071" y="623"/>
                  </a:moveTo>
                  <a:lnTo>
                    <a:pt x="1071" y="0"/>
                  </a:lnTo>
                  <a:lnTo>
                    <a:pt x="0" y="670"/>
                  </a:lnTo>
                  <a:lnTo>
                    <a:pt x="1071" y="623"/>
                  </a:lnTo>
                  <a:close/>
                </a:path>
              </a:pathLst>
            </a:custGeom>
            <a:noFill/>
            <a:ln w="12700" cap="flat">
              <a:solidFill>
                <a:schemeClr val="tx1">
                  <a:alpha val="10000"/>
                </a:schemeClr>
              </a:solidFill>
              <a:prstDash val="solid"/>
              <a:round/>
            </a:ln>
          </p:spPr>
          <p:txBody>
            <a:bodyPr vert="horz" wrap="square" lIns="91440" tIns="45720" rIns="91440" bIns="45720" numCol="1" rtlCol="0" anchor="t"/>
            <a:lstStyle/>
            <a:p>
              <a:endParaRPr lang="en-US" dirty="0"/>
            </a:p>
          </p:txBody>
        </p:sp>
        <p:sp>
          <p:nvSpPr>
            <p:cNvPr id="16" name="Freeform 282"/>
            <p:cNvSpPr/>
            <p:nvPr/>
          </p:nvSpPr>
          <p:spPr>
            <a:xfrm>
              <a:off x="3822" y="823"/>
              <a:ext cx="1102" cy="672"/>
            </a:xfrm>
            <a:custGeom>
              <a:avLst/>
              <a:gdLst/>
              <a:ahLst/>
              <a:cxnLst/>
              <a:rect l="0" t="0" r="r" b="b"/>
              <a:pathLst>
                <a:path w="1102" h="673">
                  <a:moveTo>
                    <a:pt x="0" y="623"/>
                  </a:moveTo>
                  <a:lnTo>
                    <a:pt x="0" y="0"/>
                  </a:lnTo>
                  <a:lnTo>
                    <a:pt x="1102" y="673"/>
                  </a:lnTo>
                  <a:lnTo>
                    <a:pt x="0" y="623"/>
                  </a:lnTo>
                  <a:close/>
                </a:path>
              </a:pathLst>
            </a:custGeom>
            <a:noFill/>
            <a:ln w="12700" cap="flat">
              <a:solidFill>
                <a:schemeClr val="tx1">
                  <a:alpha val="10000"/>
                </a:schemeClr>
              </a:solidFill>
              <a:prstDash val="solid"/>
              <a:round/>
            </a:ln>
          </p:spPr>
          <p:txBody>
            <a:bodyPr vert="horz" wrap="square" lIns="91440" tIns="45720" rIns="91440" bIns="45720" numCol="1" rtlCol="0" anchor="t"/>
            <a:lstStyle/>
            <a:p>
              <a:endParaRPr lang="en-US" dirty="0"/>
            </a:p>
          </p:txBody>
        </p:sp>
      </p:grpSp>
      <p:sp>
        <p:nvSpPr>
          <p:cNvPr id="17" name="Freeform 17"/>
          <p:cNvSpPr txBox="1"/>
          <p:nvPr userDrawn="1"/>
        </p:nvSpPr>
        <p:spPr>
          <a:xfrm rot="20298230">
            <a:off x="8276711" y="1759425"/>
            <a:ext cx="1220578" cy="1385595"/>
          </a:xfrm>
          <a:custGeom>
            <a:avLst/>
            <a:gdLst/>
            <a:ahLst/>
            <a:cxnLst/>
            <a:rect l="0" t="0" r="r" b="b"/>
            <a:pathLst>
              <a:path w="1627438" h="1847461">
                <a:moveTo>
                  <a:pt x="817982" y="0"/>
                </a:moveTo>
                <a:lnTo>
                  <a:pt x="1627438" y="466908"/>
                </a:lnTo>
                <a:lnTo>
                  <a:pt x="1627438" y="1381309"/>
                </a:lnTo>
                <a:lnTo>
                  <a:pt x="822696" y="1847461"/>
                </a:lnTo>
                <a:lnTo>
                  <a:pt x="0" y="1381309"/>
                </a:lnTo>
                <a:lnTo>
                  <a:pt x="0" y="466908"/>
                </a:lnTo>
                <a:close/>
              </a:path>
            </a:pathLst>
          </a:custGeom>
          <a:solidFill>
            <a:schemeClr val="accent1"/>
          </a:solidFill>
        </p:spPr>
        <p:txBody>
          <a:bodyPr vert="horz" wrap="square" rtlCol="0" anchor="ctr">
            <a:noAutofit/>
          </a:bodyPr>
          <a:lstStyle>
            <a:lvl1pPr marL="0" lvl="0" indent="0" algn="ctr" rtl="0">
              <a:lnSpc>
                <a:spcPct val="90000"/>
              </a:lnSpc>
              <a:spcBef>
                <a:spcPts val="1000"/>
              </a:spcBef>
              <a:buFont typeface="Arial" panose="020B0604020202090204"/>
              <a:buNone/>
              <a:defRPr lang="en-US" sz="1600" b="1" i="0" baseline="0" dirty="0">
                <a:solidFill>
                  <a:schemeClr val="tx1"/>
                </a:solidFill>
                <a:latin typeface="Source Sans Pro"/>
              </a:defRPr>
            </a:lvl1pPr>
            <a:lvl2pPr marL="685800" lvl="1" indent="-228600" algn="l" rtl="0">
              <a:lnSpc>
                <a:spcPct val="90000"/>
              </a:lnSpc>
              <a:spcBef>
                <a:spcPts val="500"/>
              </a:spcBef>
              <a:buFont typeface="Arial" panose="020B0604020202090204"/>
              <a:buChar char="•"/>
              <a:defRPr lang="en-US" sz="2400" dirty="0">
                <a:solidFill>
                  <a:schemeClr val="tx1"/>
                </a:solidFill>
                <a:latin typeface="+mn-lt"/>
              </a:defRPr>
            </a:lvl2pPr>
            <a:lvl3pPr marL="1143000" lvl="2" indent="-228600" algn="l" rtl="0">
              <a:lnSpc>
                <a:spcPct val="90000"/>
              </a:lnSpc>
              <a:spcBef>
                <a:spcPts val="500"/>
              </a:spcBef>
              <a:buFont typeface="Arial" panose="020B0604020202090204"/>
              <a:buChar char="•"/>
              <a:defRPr lang="en-US" sz="2000" dirty="0">
                <a:solidFill>
                  <a:schemeClr val="tx1"/>
                </a:solidFill>
                <a:latin typeface="+mn-lt"/>
              </a:defRPr>
            </a:lvl3pPr>
            <a:lvl4pPr marL="1600200" lvl="3" indent="-228600" algn="l" rtl="0">
              <a:lnSpc>
                <a:spcPct val="90000"/>
              </a:lnSpc>
              <a:spcBef>
                <a:spcPts val="500"/>
              </a:spcBef>
              <a:buFont typeface="Arial" panose="020B0604020202090204"/>
              <a:buChar char="•"/>
              <a:defRPr lang="en-US" sz="1800" dirty="0">
                <a:solidFill>
                  <a:schemeClr val="tx1"/>
                </a:solidFill>
                <a:latin typeface="+mn-lt"/>
              </a:defRPr>
            </a:lvl4pPr>
            <a:lvl5pPr marL="2057400" lvl="4" indent="-228600" algn="l" rtl="0">
              <a:lnSpc>
                <a:spcPct val="90000"/>
              </a:lnSpc>
              <a:spcBef>
                <a:spcPts val="500"/>
              </a:spcBef>
              <a:buFont typeface="Arial" panose="020B0604020202090204"/>
              <a:buChar char="•"/>
              <a:defRPr lang="en-US" sz="1800" dirty="0">
                <a:solidFill>
                  <a:schemeClr val="tx1"/>
                </a:solidFill>
                <a:latin typeface="+mn-lt"/>
              </a:defRPr>
            </a:lvl5pPr>
            <a:lvl6pPr marL="2514600" lvl="5" indent="-228600" algn="l" rtl="0">
              <a:lnSpc>
                <a:spcPct val="90000"/>
              </a:lnSpc>
              <a:spcBef>
                <a:spcPts val="500"/>
              </a:spcBef>
              <a:buFont typeface="Arial" panose="020B0604020202090204"/>
              <a:buChar char="•"/>
              <a:defRPr lang="en-US" sz="1800" dirty="0">
                <a:solidFill>
                  <a:schemeClr val="tx1"/>
                </a:solidFill>
                <a:latin typeface="+mn-lt"/>
              </a:defRPr>
            </a:lvl6pPr>
            <a:lvl7pPr marL="2971800" lvl="6" indent="-228600" algn="l" rtl="0">
              <a:lnSpc>
                <a:spcPct val="90000"/>
              </a:lnSpc>
              <a:spcBef>
                <a:spcPts val="500"/>
              </a:spcBef>
              <a:buFont typeface="Arial" panose="020B0604020202090204"/>
              <a:buChar char="•"/>
              <a:defRPr lang="en-US" sz="1800" dirty="0">
                <a:solidFill>
                  <a:schemeClr val="tx1"/>
                </a:solidFill>
                <a:latin typeface="+mn-lt"/>
              </a:defRPr>
            </a:lvl7pPr>
            <a:lvl8pPr marL="3429000" lvl="7" indent="-228600" algn="l" rtl="0">
              <a:lnSpc>
                <a:spcPct val="90000"/>
              </a:lnSpc>
              <a:spcBef>
                <a:spcPts val="500"/>
              </a:spcBef>
              <a:buFont typeface="Arial" panose="020B0604020202090204"/>
              <a:buChar char="•"/>
              <a:defRPr lang="en-US" sz="1800" dirty="0">
                <a:solidFill>
                  <a:schemeClr val="tx1"/>
                </a:solidFill>
                <a:latin typeface="+mn-lt"/>
              </a:defRPr>
            </a:lvl8pPr>
            <a:lvl9pPr marL="3886200" lvl="8" indent="-228600" algn="l" rtl="0">
              <a:lnSpc>
                <a:spcPct val="90000"/>
              </a:lnSpc>
              <a:spcBef>
                <a:spcPts val="500"/>
              </a:spcBef>
              <a:buFont typeface="Arial" panose="020B0604020202090204"/>
              <a:buChar char="•"/>
              <a:defRPr lang="en-US" sz="1800" dirty="0">
                <a:solidFill>
                  <a:schemeClr val="tx1"/>
                </a:solidFill>
                <a:latin typeface="+mn-lt"/>
              </a:defRPr>
            </a:lvl9pPr>
          </a:lstStyle>
          <a:p>
            <a:endParaRPr lang="en-US" dirty="0"/>
          </a:p>
        </p:txBody>
      </p:sp>
      <p:sp>
        <p:nvSpPr>
          <p:cNvPr id="18" name="Content Placeholder 17"/>
          <p:cNvSpPr/>
          <p:nvPr>
            <p:ph idx="3" hasCustomPrompt="1"/>
          </p:nvPr>
        </p:nvSpPr>
        <p:spPr>
          <a:xfrm>
            <a:off x="1143000" y="2143125"/>
            <a:ext cx="4143375" cy="2190750"/>
          </a:xfrm>
          <a:prstGeom prst="rect">
            <a:avLst/>
          </a:prstGeom>
          <a:noFill/>
          <a:ln>
            <a:noFill/>
          </a:ln>
        </p:spPr>
        <p:txBody>
          <a:bodyPr vert="horz" lIns="0" tIns="0" rIns="0" bIns="0" rtlCol="0" anchor="t">
            <a:noAutofit/>
          </a:bodyPr>
          <a:lstStyle>
            <a:lvl1pPr lvl="0">
              <a:defRPr lang="en-US" sz="1100" b="0" dirty="0">
                <a:latin typeface="+mn-lt"/>
              </a:defRPr>
            </a:lvl1pPr>
            <a:lvl2pPr lvl="1">
              <a:defRPr lang="en-US" sz="1100" b="0" dirty="0">
                <a:latin typeface="+mn-lt"/>
              </a:defRPr>
            </a:lvl2pPr>
            <a:lvl3pPr lvl="2">
              <a:defRPr lang="en-US" sz="1100" b="0" dirty="0">
                <a:latin typeface="+mn-lt"/>
              </a:defRPr>
            </a:lvl3pPr>
            <a:lvl4pPr lvl="3">
              <a:defRPr lang="en-US" sz="1100" b="0" dirty="0">
                <a:latin typeface="+mn-lt"/>
              </a:defRPr>
            </a:lvl4pPr>
            <a:lvl5pPr lvl="4">
              <a:defRPr lang="en-US" sz="1100" b="0" dirty="0">
                <a:latin typeface="+mn-lt"/>
              </a:defRPr>
            </a:lvl5pPr>
          </a:lstStyle>
          <a:p>
            <a:pPr lvl="0"/>
            <a:r>
              <a:rPr lang="en-US" dirty="0"/>
              <a:t>Write here subtitle</a:t>
            </a:r>
            <a:endParaRPr lang="en-US" dirty="0"/>
          </a:p>
          <a:p>
            <a:pPr lvl="1"/>
            <a:r>
              <a:rPr lang="en-US" dirty="0"/>
              <a:t>Write here subtitle</a:t>
            </a:r>
            <a:endParaRPr lang="en-US" dirty="0"/>
          </a:p>
          <a:p>
            <a:pPr lvl="2"/>
            <a:r>
              <a:rPr lang="en-US" dirty="0"/>
              <a:t>Write here text</a:t>
            </a:r>
            <a:endParaRPr lang="en-US" dirty="0"/>
          </a:p>
          <a:p>
            <a:pPr lvl="3"/>
            <a:r>
              <a:rPr lang="en-US" dirty="0"/>
              <a:t>Write here text</a:t>
            </a:r>
            <a:endParaRPr lang="en-US" dirty="0"/>
          </a:p>
          <a:p>
            <a:pPr lvl="4"/>
            <a:r>
              <a:rPr lang="en-US" dirty="0"/>
              <a:t>Write here text </a:t>
            </a:r>
            <a:endParaRPr lang="en-US" dirty="0"/>
          </a:p>
        </p:txBody>
      </p:sp>
      <p:sp>
        <p:nvSpPr>
          <p:cNvPr id="19" name="Date Placeholder 1"/>
          <p:cNvSpPr>
            <a:spLocks noGrp="1"/>
          </p:cNvSpPr>
          <p:nvPr>
            <p:ph type="dt" sz="half" idx="4"/>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20" name="Footer Placeholder 1"/>
          <p:cNvSpPr>
            <a:spLocks noGrp="1"/>
          </p:cNvSpPr>
          <p:nvPr>
            <p:ph type="ftr" sz="quarter" idx="5"/>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tops &amp; Starts">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a:xfrm>
            <a:off x="511265" y="4571416"/>
            <a:ext cx="385301" cy="170373"/>
          </a:xfrm>
        </p:spPr>
        <p:txBody>
          <a:bodyPr rtlCol="0"/>
          <a:lstStyle/>
          <a:p>
            <a:fld id="{59B46D2C-743F-4383-8300-01BF2F59A36C}" type="slidenum">
              <a:rPr/>
            </a:fld>
            <a:endParaRPr lang="en-US" dirty="0"/>
          </a:p>
        </p:txBody>
      </p:sp>
      <p:sp>
        <p:nvSpPr>
          <p:cNvPr id="3" name="Picture Placeholder 9"/>
          <p:cNvSpPr>
            <a:spLocks noGrp="1"/>
          </p:cNvSpPr>
          <p:nvPr>
            <p:ph type="pic" idx="1" hasCustomPrompt="1"/>
          </p:nvPr>
        </p:nvSpPr>
        <p:spPr>
          <a:xfrm>
            <a:off x="4572000" y="813684"/>
            <a:ext cx="4000500" cy="4619381"/>
          </a:xfrm>
          <a:custGeom>
            <a:avLst/>
            <a:gdLst/>
            <a:ahLst/>
            <a:cxnLst/>
            <a:rect l="0" t="0" r="r" b="b"/>
            <a:pathLst>
              <a:path w="5334000" h="6159175">
                <a:moveTo>
                  <a:pt x="2667000" y="0"/>
                </a:moveTo>
                <a:lnTo>
                  <a:pt x="5334000" y="1539794"/>
                </a:lnTo>
                <a:lnTo>
                  <a:pt x="5334000" y="4619381"/>
                </a:lnTo>
                <a:lnTo>
                  <a:pt x="2667000" y="6159176"/>
                </a:lnTo>
                <a:lnTo>
                  <a:pt x="0" y="4619381"/>
                </a:lnTo>
                <a:lnTo>
                  <a:pt x="0" y="1539794"/>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4" name="Picture Placeholder 9"/>
          <p:cNvSpPr>
            <a:spLocks noGrp="1"/>
          </p:cNvSpPr>
          <p:nvPr>
            <p:ph type="pic" idx="2" hasCustomPrompt="1"/>
          </p:nvPr>
        </p:nvSpPr>
        <p:spPr>
          <a:xfrm>
            <a:off x="4572000" y="-475685"/>
            <a:ext cx="1578094" cy="1822227"/>
          </a:xfrm>
          <a:custGeom>
            <a:avLst/>
            <a:gdLst/>
            <a:ahLst/>
            <a:cxnLst/>
            <a:rect l="0" t="0" r="r" b="b"/>
            <a:pathLst>
              <a:path w="2104126" h="2429636">
                <a:moveTo>
                  <a:pt x="1052063" y="0"/>
                </a:moveTo>
                <a:lnTo>
                  <a:pt x="2104126" y="607409"/>
                </a:lnTo>
                <a:lnTo>
                  <a:pt x="2104126" y="1822227"/>
                </a:lnTo>
                <a:lnTo>
                  <a:pt x="1052063" y="2429636"/>
                </a:lnTo>
                <a:lnTo>
                  <a:pt x="0" y="1822227"/>
                </a:lnTo>
                <a:lnTo>
                  <a:pt x="0" y="607409"/>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5" name="Title 1"/>
          <p:cNvSpPr>
            <a:spLocks noGrp="1"/>
          </p:cNvSpPr>
          <p:nvPr>
            <p:ph type="title" idx="3" hasCustomPrompt="1"/>
          </p:nvPr>
        </p:nvSpPr>
        <p:spPr>
          <a:xfrm>
            <a:off x="1143000" y="762000"/>
            <a:ext cx="3334140" cy="837095"/>
          </a:xfrm>
        </p:spPr>
        <p:txBody>
          <a:bodyPr vert="horz" tIns="0" rtlCol="0" anchor="t"/>
          <a:lstStyle>
            <a:lvl1pPr lvl="0">
              <a:lnSpc>
                <a:spcPct val="100000"/>
              </a:lnSpc>
              <a:defRPr lang="en-US" sz="2800" b="1" dirty="0">
                <a:latin typeface="+mj-lt"/>
              </a:defRPr>
            </a:lvl1pPr>
          </a:lstStyle>
          <a:p>
            <a:r>
              <a:rPr lang="en-US" dirty="0"/>
              <a:t>ADD TITLE</a:t>
            </a:r>
            <a:endParaRPr lang="en-US" dirty="0"/>
          </a:p>
        </p:txBody>
      </p:sp>
      <p:sp>
        <p:nvSpPr>
          <p:cNvPr id="6"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cxnSp>
        <p:nvCxnSpPr>
          <p:cNvPr id="7" name="Straight Connector 10"/>
          <p:cNvCxnSpPr/>
          <p:nvPr/>
        </p:nvCxnSpPr>
        <p:spPr>
          <a:xfrm>
            <a:off x="1162050" y="2009775"/>
            <a:ext cx="0" cy="150859"/>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 name="Text Placeholder 12"/>
          <p:cNvSpPr>
            <a:spLocks noGrp="1"/>
          </p:cNvSpPr>
          <p:nvPr>
            <p:ph type="body" idx="4" hasCustomPrompt="1"/>
          </p:nvPr>
        </p:nvSpPr>
        <p:spPr>
          <a:xfrm>
            <a:off x="1257300" y="1962950"/>
            <a:ext cx="3210363" cy="266928"/>
          </a:xfrm>
        </p:spPr>
        <p:txBody>
          <a:bodyPr vert="horz" rtlCol="0" anchor="t">
            <a:noAutofit/>
          </a:bodyPr>
          <a:lstStyle>
            <a:lvl1pPr lvl="0">
              <a:lnSpc>
                <a:spcPct val="100000"/>
              </a:lnSpc>
              <a:defRPr lang="en-US" sz="1200" b="1" dirty="0">
                <a:solidFill>
                  <a:schemeClr val="accent1"/>
                </a:solidFill>
                <a:latin typeface="+mn-lt"/>
              </a:defRPr>
            </a:lvl1pPr>
            <a:lvl2pPr lvl="1">
              <a:defRPr lang="en-US" sz="1600" b="1" dirty="0">
                <a:solidFill>
                  <a:schemeClr val="accent1"/>
                </a:solidFill>
                <a:latin typeface="+mn-lt"/>
              </a:defRPr>
            </a:lvl2pPr>
            <a:lvl3pPr lvl="2">
              <a:defRPr lang="en-US" sz="1600" b="1" dirty="0">
                <a:solidFill>
                  <a:schemeClr val="accent1"/>
                </a:solidFill>
                <a:latin typeface="+mn-lt"/>
              </a:defRPr>
            </a:lvl3pPr>
            <a:lvl4pPr lvl="3">
              <a:defRPr lang="en-US" sz="1600" b="1" dirty="0">
                <a:solidFill>
                  <a:schemeClr val="accent1"/>
                </a:solidFill>
                <a:latin typeface="+mn-lt"/>
              </a:defRPr>
            </a:lvl4pPr>
            <a:lvl5pPr lvl="4">
              <a:defRPr lang="en-US" sz="1600" b="1" dirty="0">
                <a:solidFill>
                  <a:schemeClr val="accent1"/>
                </a:solidFill>
                <a:latin typeface="+mn-lt"/>
              </a:defRPr>
            </a:lvl5pPr>
          </a:lstStyle>
          <a:p>
            <a:pPr lvl="0"/>
            <a:r>
              <a:rPr lang="en-US" dirty="0"/>
              <a:t>ADD SUBHEADING</a:t>
            </a:r>
            <a:endParaRPr lang="en-US" dirty="0"/>
          </a:p>
        </p:txBody>
      </p:sp>
      <p:sp>
        <p:nvSpPr>
          <p:cNvPr id="9" name="Text Placeholder 4"/>
          <p:cNvSpPr>
            <a:spLocks noGrp="1"/>
          </p:cNvSpPr>
          <p:nvPr>
            <p:ph type="body" idx="5" hasCustomPrompt="1"/>
          </p:nvPr>
        </p:nvSpPr>
        <p:spPr>
          <a:xfrm>
            <a:off x="1143000" y="2255729"/>
            <a:ext cx="3334140" cy="837095"/>
          </a:xfrm>
        </p:spPr>
        <p:txBody>
          <a:bodyPr vert="horz" lIns="0" tIns="0" rIns="0" bIns="0" rtlCol="0" anchor="t">
            <a:noAutofit/>
          </a:bodyPr>
          <a:lstStyle>
            <a:lvl1pPr marL="171450" lvl="0" indent="-171450">
              <a:lnSpc>
                <a:spcPct val="100000"/>
              </a:lnSpc>
              <a:buFont typeface="Arial" panose="020B0604020202090204"/>
              <a:buChar char="•"/>
              <a:defRPr lang="en-US" sz="1000" b="0" dirty="0">
                <a:latin typeface="+mn-lt"/>
              </a:defRPr>
            </a:lvl1pPr>
            <a:lvl2pPr lvl="1">
              <a:defRPr lang="en-US" sz="1400" dirty="0"/>
            </a:lvl2pPr>
            <a:lvl3pPr lvl="2">
              <a:defRPr lang="en-US" sz="1400" dirty="0"/>
            </a:lvl3pPr>
            <a:lvl4pPr lvl="3">
              <a:defRPr lang="en-US" sz="1400" dirty="0"/>
            </a:lvl4pPr>
            <a:lvl5pPr lvl="4">
              <a:defRPr lang="en-US" sz="1400" dirty="0"/>
            </a:lvl5pPr>
          </a:lstStyle>
          <a:p>
            <a:pPr>
              <a:lnSpc>
                <a:spcPct val="130000"/>
              </a:lnSpc>
            </a:pPr>
            <a:r>
              <a:rPr lang="en-US" dirty="0"/>
              <a:t>Add description</a:t>
            </a:r>
            <a:endParaRPr lang="en-US" dirty="0"/>
          </a:p>
        </p:txBody>
      </p:sp>
      <p:cxnSp>
        <p:nvCxnSpPr>
          <p:cNvPr id="10" name="Straight Connector 16"/>
          <p:cNvCxnSpPr/>
          <p:nvPr/>
        </p:nvCxnSpPr>
        <p:spPr>
          <a:xfrm>
            <a:off x="1162050" y="3371850"/>
            <a:ext cx="0" cy="150859"/>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Text Placeholder 12"/>
          <p:cNvSpPr>
            <a:spLocks noGrp="1"/>
          </p:cNvSpPr>
          <p:nvPr>
            <p:ph type="body" idx="6" hasCustomPrompt="1"/>
          </p:nvPr>
        </p:nvSpPr>
        <p:spPr>
          <a:xfrm>
            <a:off x="1257300" y="3319710"/>
            <a:ext cx="3219840" cy="266118"/>
          </a:xfrm>
        </p:spPr>
        <p:txBody>
          <a:bodyPr vert="horz" rtlCol="0" anchor="t">
            <a:noAutofit/>
          </a:bodyPr>
          <a:lstStyle>
            <a:lvl1pPr lvl="0">
              <a:lnSpc>
                <a:spcPct val="100000"/>
              </a:lnSpc>
              <a:defRPr lang="en-US" sz="1200" b="1" dirty="0">
                <a:solidFill>
                  <a:schemeClr val="accent1"/>
                </a:solidFill>
                <a:latin typeface="+mn-lt"/>
              </a:defRPr>
            </a:lvl1pPr>
            <a:lvl2pPr lvl="1">
              <a:defRPr lang="en-US" sz="1600" b="1" dirty="0">
                <a:solidFill>
                  <a:schemeClr val="accent1"/>
                </a:solidFill>
                <a:latin typeface="+mn-lt"/>
              </a:defRPr>
            </a:lvl2pPr>
            <a:lvl3pPr lvl="2">
              <a:defRPr lang="en-US" sz="1600" b="1" dirty="0">
                <a:solidFill>
                  <a:schemeClr val="accent1"/>
                </a:solidFill>
                <a:latin typeface="+mn-lt"/>
              </a:defRPr>
            </a:lvl3pPr>
            <a:lvl4pPr lvl="3">
              <a:defRPr lang="en-US" sz="1600" b="1" dirty="0">
                <a:solidFill>
                  <a:schemeClr val="accent1"/>
                </a:solidFill>
                <a:latin typeface="+mn-lt"/>
              </a:defRPr>
            </a:lvl4pPr>
            <a:lvl5pPr lvl="4">
              <a:defRPr lang="en-US" sz="1600" b="1" dirty="0">
                <a:solidFill>
                  <a:schemeClr val="accent1"/>
                </a:solidFill>
                <a:latin typeface="+mn-lt"/>
              </a:defRPr>
            </a:lvl5pPr>
          </a:lstStyle>
          <a:p>
            <a:pPr lvl="0"/>
            <a:r>
              <a:rPr lang="en-US" dirty="0"/>
              <a:t>ADD SUBHEADING</a:t>
            </a:r>
            <a:endParaRPr lang="en-US" dirty="0"/>
          </a:p>
        </p:txBody>
      </p:sp>
      <p:sp>
        <p:nvSpPr>
          <p:cNvPr id="12" name="Text Placeholder 4"/>
          <p:cNvSpPr>
            <a:spLocks noGrp="1"/>
          </p:cNvSpPr>
          <p:nvPr>
            <p:ph type="body" idx="7" hasCustomPrompt="1"/>
          </p:nvPr>
        </p:nvSpPr>
        <p:spPr>
          <a:xfrm>
            <a:off x="1143000" y="3612499"/>
            <a:ext cx="3334140" cy="837095"/>
          </a:xfrm>
        </p:spPr>
        <p:txBody>
          <a:bodyPr vert="horz" lIns="0" tIns="0" rIns="0" bIns="0" rtlCol="0" anchor="t">
            <a:noAutofit/>
          </a:bodyPr>
          <a:lstStyle>
            <a:lvl1pPr marL="171450" lvl="0" indent="-171450">
              <a:lnSpc>
                <a:spcPct val="100000"/>
              </a:lnSpc>
              <a:buFont typeface="Arial" panose="020B0604020202090204"/>
              <a:buChar char="•"/>
              <a:defRPr lang="en-US" sz="1000" b="0" dirty="0">
                <a:latin typeface="+mn-lt"/>
              </a:defRPr>
            </a:lvl1pPr>
            <a:lvl2pPr lvl="1">
              <a:defRPr lang="en-US" sz="1400" dirty="0"/>
            </a:lvl2pPr>
            <a:lvl3pPr lvl="2">
              <a:defRPr lang="en-US" sz="1400" dirty="0"/>
            </a:lvl3pPr>
            <a:lvl4pPr lvl="3">
              <a:defRPr lang="en-US" sz="1400" dirty="0"/>
            </a:lvl4pPr>
            <a:lvl5pPr lvl="4">
              <a:defRPr lang="en-US" sz="1400" dirty="0"/>
            </a:lvl5pPr>
          </a:lstStyle>
          <a:p>
            <a:pPr>
              <a:lnSpc>
                <a:spcPct val="130000"/>
              </a:lnSpc>
            </a:pPr>
            <a:r>
              <a:rPr lang="en-US" dirty="0"/>
              <a:t>Add description</a:t>
            </a:r>
            <a:endParaRPr lang="en-US" dirty="0"/>
          </a:p>
        </p:txBody>
      </p:sp>
      <p:sp>
        <p:nvSpPr>
          <p:cNvPr id="13" name="Date Placeholder 1"/>
          <p:cNvSpPr>
            <a:spLocks noGrp="1"/>
          </p:cNvSpPr>
          <p:nvPr>
            <p:ph type="dt" sz="half" idx="8"/>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14" name="Footer Placeholder 1"/>
          <p:cNvSpPr>
            <a:spLocks noGrp="1"/>
          </p:cNvSpPr>
          <p:nvPr>
            <p:ph type="ftr" sz="quarter" idx="9"/>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he Four L's">
    <p:spTree>
      <p:nvGrpSpPr>
        <p:cNvPr id="1" name=""/>
        <p:cNvGrpSpPr/>
        <p:nvPr/>
      </p:nvGrpSpPr>
      <p:grpSpPr>
        <a:xfrm>
          <a:off x="0" y="0"/>
          <a:ext cx="0" cy="0"/>
          <a:chOff x="0" y="0"/>
          <a:chExt cx="0" cy="0"/>
        </a:xfrm>
      </p:grpSpPr>
      <p:sp>
        <p:nvSpPr>
          <p:cNvPr id="2" name="Picture Placeholder 10"/>
          <p:cNvSpPr>
            <a:spLocks noGrp="1"/>
          </p:cNvSpPr>
          <p:nvPr>
            <p:ph type="pic" hasCustomPrompt="1"/>
          </p:nvPr>
        </p:nvSpPr>
        <p:spPr>
          <a:xfrm>
            <a:off x="3571875" y="1823500"/>
            <a:ext cx="2381255" cy="2749632"/>
          </a:xfrm>
          <a:custGeom>
            <a:avLst/>
            <a:gdLst/>
            <a:ahLst/>
            <a:cxnLst/>
            <a:rect l="0" t="0" r="r" b="b"/>
            <a:pathLst>
              <a:path w="3175007" h="3666177">
                <a:moveTo>
                  <a:pt x="1587504" y="0"/>
                </a:moveTo>
                <a:lnTo>
                  <a:pt x="3175007" y="916544"/>
                </a:lnTo>
                <a:lnTo>
                  <a:pt x="3175007" y="2749633"/>
                </a:lnTo>
                <a:lnTo>
                  <a:pt x="1587504" y="3666177"/>
                </a:lnTo>
                <a:lnTo>
                  <a:pt x="0" y="2749633"/>
                </a:lnTo>
                <a:lnTo>
                  <a:pt x="0" y="916544"/>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3" name="Freeform 2"/>
          <p:cNvSpPr/>
          <p:nvPr userDrawn="1"/>
        </p:nvSpPr>
        <p:spPr>
          <a:xfrm>
            <a:off x="3286125" y="1771650"/>
            <a:ext cx="563634" cy="640329"/>
          </a:xfrm>
          <a:custGeom>
            <a:avLst/>
            <a:gdLst/>
            <a:ahLst/>
            <a:cxnLst/>
            <a:rect l="0" t="0" r="r" b="b"/>
            <a:pathLst>
              <a:path w="751513" h="867773">
                <a:moveTo>
                  <a:pt x="375757" y="0"/>
                </a:moveTo>
                <a:lnTo>
                  <a:pt x="751513" y="216943"/>
                </a:lnTo>
                <a:lnTo>
                  <a:pt x="751513" y="650830"/>
                </a:lnTo>
                <a:lnTo>
                  <a:pt x="375757" y="867773"/>
                </a:lnTo>
                <a:lnTo>
                  <a:pt x="0" y="650830"/>
                </a:lnTo>
                <a:lnTo>
                  <a:pt x="0" y="216943"/>
                </a:lnTo>
                <a:close/>
              </a:path>
            </a:pathLst>
          </a:custGeom>
          <a:solidFill>
            <a:schemeClr val="bg1"/>
          </a:solidFill>
          <a:ln w="6350">
            <a:solidFill>
              <a:schemeClr val="tx1">
                <a:alpha val="19999"/>
              </a:schemeClr>
            </a:solidFill>
            <a:miter lim="800000"/>
          </a:ln>
        </p:spPr>
        <p:txBody>
          <a:bodyPr vert="horz" lIns="45719" rIns="45719" rtlCol="0" anchor="ctr"/>
          <a:lstStyle/>
          <a:p>
            <a:endParaRPr lang="en-US" dirty="0"/>
          </a:p>
        </p:txBody>
      </p:sp>
      <p:sp>
        <p:nvSpPr>
          <p:cNvPr id="4" name="Freeform 3"/>
          <p:cNvSpPr/>
          <p:nvPr userDrawn="1"/>
        </p:nvSpPr>
        <p:spPr>
          <a:xfrm>
            <a:off x="3286125" y="4000500"/>
            <a:ext cx="563634" cy="650829"/>
          </a:xfrm>
          <a:custGeom>
            <a:avLst/>
            <a:gdLst/>
            <a:ahLst/>
            <a:cxnLst/>
            <a:rect l="0" t="0" r="r" b="b"/>
            <a:pathLst>
              <a:path w="751513" h="867773">
                <a:moveTo>
                  <a:pt x="375757" y="0"/>
                </a:moveTo>
                <a:lnTo>
                  <a:pt x="751513" y="216943"/>
                </a:lnTo>
                <a:lnTo>
                  <a:pt x="751513" y="650830"/>
                </a:lnTo>
                <a:lnTo>
                  <a:pt x="375757" y="867773"/>
                </a:lnTo>
                <a:lnTo>
                  <a:pt x="0" y="650830"/>
                </a:lnTo>
                <a:lnTo>
                  <a:pt x="0" y="216943"/>
                </a:lnTo>
                <a:close/>
              </a:path>
            </a:pathLst>
          </a:custGeom>
          <a:solidFill>
            <a:schemeClr val="bg1"/>
          </a:solidFill>
          <a:ln w="6350">
            <a:solidFill>
              <a:schemeClr val="tx1">
                <a:alpha val="19999"/>
              </a:schemeClr>
            </a:solidFill>
            <a:miter lim="800000"/>
          </a:ln>
        </p:spPr>
        <p:txBody>
          <a:bodyPr vert="horz" lIns="45719" rIns="45719" rtlCol="0" anchor="ctr"/>
          <a:lstStyle/>
          <a:p>
            <a:endParaRPr lang="en-US" dirty="0"/>
          </a:p>
        </p:txBody>
      </p:sp>
      <p:sp>
        <p:nvSpPr>
          <p:cNvPr id="5" name="Freeform 4"/>
          <p:cNvSpPr/>
          <p:nvPr userDrawn="1"/>
        </p:nvSpPr>
        <p:spPr>
          <a:xfrm>
            <a:off x="5667374" y="1771650"/>
            <a:ext cx="563634" cy="640329"/>
          </a:xfrm>
          <a:custGeom>
            <a:avLst/>
            <a:gdLst/>
            <a:ahLst/>
            <a:cxnLst/>
            <a:rect l="0" t="0" r="r" b="b"/>
            <a:pathLst>
              <a:path w="751513" h="867773">
                <a:moveTo>
                  <a:pt x="375757" y="0"/>
                </a:moveTo>
                <a:lnTo>
                  <a:pt x="751513" y="216943"/>
                </a:lnTo>
                <a:lnTo>
                  <a:pt x="751513" y="650830"/>
                </a:lnTo>
                <a:lnTo>
                  <a:pt x="375757" y="867773"/>
                </a:lnTo>
                <a:lnTo>
                  <a:pt x="0" y="650830"/>
                </a:lnTo>
                <a:lnTo>
                  <a:pt x="0" y="216943"/>
                </a:lnTo>
                <a:close/>
              </a:path>
            </a:pathLst>
          </a:custGeom>
          <a:solidFill>
            <a:schemeClr val="bg1"/>
          </a:solidFill>
          <a:ln w="6350">
            <a:solidFill>
              <a:schemeClr val="tx1">
                <a:alpha val="19999"/>
              </a:schemeClr>
            </a:solidFill>
            <a:miter lim="800000"/>
          </a:ln>
        </p:spPr>
        <p:txBody>
          <a:bodyPr vert="horz" lIns="45719" rIns="45719" rtlCol="0" anchor="ctr"/>
          <a:lstStyle/>
          <a:p>
            <a:endParaRPr lang="en-US" dirty="0"/>
          </a:p>
        </p:txBody>
      </p:sp>
      <p:sp>
        <p:nvSpPr>
          <p:cNvPr id="6" name="Freeform 5"/>
          <p:cNvSpPr/>
          <p:nvPr userDrawn="1"/>
        </p:nvSpPr>
        <p:spPr>
          <a:xfrm>
            <a:off x="5667374" y="4000500"/>
            <a:ext cx="563634" cy="650829"/>
          </a:xfrm>
          <a:custGeom>
            <a:avLst/>
            <a:gdLst/>
            <a:ahLst/>
            <a:cxnLst/>
            <a:rect l="0" t="0" r="r" b="b"/>
            <a:pathLst>
              <a:path w="751513" h="867773">
                <a:moveTo>
                  <a:pt x="375757" y="0"/>
                </a:moveTo>
                <a:lnTo>
                  <a:pt x="751513" y="216943"/>
                </a:lnTo>
                <a:lnTo>
                  <a:pt x="751513" y="650830"/>
                </a:lnTo>
                <a:lnTo>
                  <a:pt x="375757" y="867773"/>
                </a:lnTo>
                <a:lnTo>
                  <a:pt x="0" y="650830"/>
                </a:lnTo>
                <a:lnTo>
                  <a:pt x="0" y="216943"/>
                </a:lnTo>
                <a:close/>
              </a:path>
            </a:pathLst>
          </a:custGeom>
          <a:solidFill>
            <a:schemeClr val="bg1"/>
          </a:solidFill>
          <a:ln w="6350">
            <a:solidFill>
              <a:schemeClr val="tx1">
                <a:alpha val="19999"/>
              </a:schemeClr>
            </a:solidFill>
            <a:miter lim="800000"/>
          </a:ln>
        </p:spPr>
        <p:txBody>
          <a:bodyPr vert="horz" lIns="45719" rIns="45719" rtlCol="0" anchor="ctr"/>
          <a:lstStyle/>
          <a:p>
            <a:endParaRPr lang="en-US" dirty="0"/>
          </a:p>
        </p:txBody>
      </p:sp>
      <p:sp>
        <p:nvSpPr>
          <p:cNvPr id="7" name="Slide Number Placeholder 2"/>
          <p:cNvSpPr>
            <a:spLocks noGrp="1"/>
          </p:cNvSpPr>
          <p:nvPr>
            <p:ph type="sldNum" sz="quarter" idx="1"/>
          </p:nvPr>
        </p:nvSpPr>
        <p:spPr/>
        <p:txBody>
          <a:bodyPr rtlCol="0"/>
          <a:lstStyle/>
          <a:p>
            <a:fld id="{6223EE8E-40CA-47D7-B81F-04871C829BB6}" type="slidenum">
              <a:rPr/>
            </a:fld>
            <a:endParaRPr lang="en-US" dirty="0"/>
          </a:p>
        </p:txBody>
      </p:sp>
      <p:sp>
        <p:nvSpPr>
          <p:cNvPr id="8" name="Title 3"/>
          <p:cNvSpPr>
            <a:spLocks noGrp="1"/>
          </p:cNvSpPr>
          <p:nvPr>
            <p:ph type="title" idx="2" hasCustomPrompt="1"/>
          </p:nvPr>
        </p:nvSpPr>
        <p:spPr>
          <a:xfrm>
            <a:off x="1143000" y="762000"/>
            <a:ext cx="3333750" cy="857411"/>
          </a:xfrm>
        </p:spPr>
        <p:txBody>
          <a:bodyPr vert="horz" rtlCol="0" anchor="t"/>
          <a:lstStyle>
            <a:lvl1pPr lvl="0">
              <a:lnSpc>
                <a:spcPct val="100000"/>
              </a:lnSpc>
              <a:defRPr lang="en-US" sz="2800" b="1" dirty="0">
                <a:latin typeface="+mj-lt"/>
              </a:defRPr>
            </a:lvl1pPr>
          </a:lstStyle>
          <a:p>
            <a:r>
              <a:rPr lang="en-US" dirty="0"/>
              <a:t>ADD TITLE</a:t>
            </a:r>
            <a:endParaRPr lang="en-US" dirty="0"/>
          </a:p>
        </p:txBody>
      </p:sp>
      <p:sp>
        <p:nvSpPr>
          <p:cNvPr id="9"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10" name="Text Placeholder 12"/>
          <p:cNvSpPr>
            <a:spLocks noGrp="1"/>
          </p:cNvSpPr>
          <p:nvPr>
            <p:ph type="body" idx="3" hasCustomPrompt="1"/>
          </p:nvPr>
        </p:nvSpPr>
        <p:spPr>
          <a:xfrm>
            <a:off x="6543674" y="1905000"/>
            <a:ext cx="1604353" cy="253917"/>
          </a:xfrm>
        </p:spPr>
        <p:txBody>
          <a:bodyPr vert="horz" rtlCol="0" anchor="b">
            <a:noAutofit/>
          </a:bodyPr>
          <a:lstStyle>
            <a:lvl1pPr marL="0" marR="0" lvl="0" indent="0" algn="l" rtl="0">
              <a:lnSpc>
                <a:spcPct val="100000"/>
              </a:lnSpc>
              <a:spcBef>
                <a:spcPts val="1000"/>
              </a:spcBef>
              <a:spcAft>
                <a:spcPts val="0"/>
              </a:spcAft>
              <a:buFont typeface="Arial" panose="020B0604020202090204"/>
              <a:buNone/>
              <a:defRPr lang="en-US" sz="1400" dirty="0">
                <a:solidFill>
                  <a:schemeClr val="accent1"/>
                </a:solidFill>
                <a:latin typeface="Open Sans-demi_bold"/>
              </a:defRPr>
            </a:lvl1pPr>
            <a:lvl2pPr lvl="1">
              <a:defRPr lang="en-US" sz="1600" b="1" dirty="0">
                <a:solidFill>
                  <a:schemeClr val="accent1"/>
                </a:solidFill>
                <a:latin typeface="+mn-lt"/>
              </a:defRPr>
            </a:lvl2pPr>
            <a:lvl3pPr lvl="2">
              <a:defRPr lang="en-US" sz="1600" b="1" dirty="0">
                <a:solidFill>
                  <a:schemeClr val="accent1"/>
                </a:solidFill>
                <a:latin typeface="+mn-lt"/>
              </a:defRPr>
            </a:lvl3pPr>
            <a:lvl4pPr lvl="3">
              <a:defRPr lang="en-US" sz="1600" b="1" dirty="0">
                <a:solidFill>
                  <a:schemeClr val="accent1"/>
                </a:solidFill>
                <a:latin typeface="+mn-lt"/>
              </a:defRPr>
            </a:lvl4pPr>
            <a:lvl5pPr lvl="4">
              <a:defRPr lang="en-US" sz="1600" b="1" dirty="0">
                <a:solidFill>
                  <a:schemeClr val="accent1"/>
                </a:solidFill>
                <a:latin typeface="+mn-lt"/>
              </a:defRPr>
            </a:lvl5pPr>
          </a:lstStyle>
          <a:p>
            <a:pPr marL="0" marR="0" lvl="0" indent="0" algn="l" rtl="0">
              <a:lnSpc>
                <a:spcPct val="150000"/>
              </a:lnSpc>
              <a:spcBef>
                <a:spcPts val="1000"/>
              </a:spcBef>
              <a:spcAft>
                <a:spcPts val="0"/>
              </a:spcAft>
              <a:buFont typeface="Arial" panose="020B0604020202090204"/>
              <a:buNone/>
            </a:pPr>
            <a:r>
              <a:rPr lang="en-US" dirty="0"/>
              <a:t>ADD SUBHEADING</a:t>
            </a:r>
            <a:endParaRPr lang="en-US" dirty="0"/>
          </a:p>
          <a:p>
            <a:pPr lvl="0"/>
            <a:endParaRPr lang="en-US" dirty="0"/>
          </a:p>
        </p:txBody>
      </p:sp>
      <p:sp>
        <p:nvSpPr>
          <p:cNvPr id="11" name="Text Placeholder 4"/>
          <p:cNvSpPr>
            <a:spLocks noGrp="1"/>
          </p:cNvSpPr>
          <p:nvPr>
            <p:ph type="body" idx="4" hasCustomPrompt="1"/>
          </p:nvPr>
        </p:nvSpPr>
        <p:spPr>
          <a:xfrm>
            <a:off x="6543674" y="2295525"/>
            <a:ext cx="1604353" cy="816168"/>
          </a:xfrm>
        </p:spPr>
        <p:txBody>
          <a:bodyPr vert="horz" lIns="0" tIns="0" rIns="0" bIns="0" rtlCol="0" anchor="t">
            <a:noAutofit/>
          </a:bodyPr>
          <a:lstStyle>
            <a:lvl1pPr marL="171450" lvl="0" indent="-171450">
              <a:lnSpc>
                <a:spcPct val="100000"/>
              </a:lnSpc>
              <a:buFont typeface="Arial" panose="020B0604020202090204"/>
              <a:buChar char="•"/>
              <a:defRPr lang="en-US" sz="1100" b="0" dirty="0">
                <a:latin typeface="+mn-lt"/>
              </a:defRPr>
            </a:lvl1pPr>
            <a:lvl2pPr lvl="1">
              <a:defRPr lang="en-US" sz="1400" dirty="0"/>
            </a:lvl2pPr>
            <a:lvl3pPr lvl="2">
              <a:defRPr lang="en-US" sz="1400" dirty="0"/>
            </a:lvl3pPr>
            <a:lvl4pPr lvl="3">
              <a:defRPr lang="en-US" sz="1400" dirty="0"/>
            </a:lvl4pPr>
            <a:lvl5pPr lvl="4">
              <a:defRPr lang="en-US" sz="1400" dirty="0"/>
            </a:lvl5pPr>
          </a:lstStyle>
          <a:p>
            <a:pPr marL="171450" indent="-171450">
              <a:lnSpc>
                <a:spcPct val="100000"/>
              </a:lnSpc>
              <a:buFont typeface="Arial" panose="020B0604020202090204"/>
              <a:buChar char="•"/>
            </a:pPr>
            <a:r>
              <a:rPr lang="en-US" dirty="0"/>
              <a:t>Add description</a:t>
            </a:r>
            <a:endParaRPr lang="en-US" dirty="0"/>
          </a:p>
        </p:txBody>
      </p:sp>
      <p:sp>
        <p:nvSpPr>
          <p:cNvPr id="12" name="Text Placeholder 12"/>
          <p:cNvSpPr>
            <a:spLocks noGrp="1"/>
          </p:cNvSpPr>
          <p:nvPr>
            <p:ph type="body" idx="5" hasCustomPrompt="1"/>
          </p:nvPr>
        </p:nvSpPr>
        <p:spPr>
          <a:xfrm>
            <a:off x="6543674" y="3495675"/>
            <a:ext cx="1604353" cy="253917"/>
          </a:xfrm>
        </p:spPr>
        <p:txBody>
          <a:bodyPr vert="horz" rtlCol="0" anchor="b">
            <a:noAutofit/>
          </a:bodyPr>
          <a:lstStyle>
            <a:lvl1pPr lvl="0">
              <a:lnSpc>
                <a:spcPct val="100000"/>
              </a:lnSpc>
              <a:defRPr lang="en-US" sz="1400" dirty="0">
                <a:solidFill>
                  <a:schemeClr val="accent1"/>
                </a:solidFill>
                <a:latin typeface="Open Sans-demi_bold"/>
              </a:defRPr>
            </a:lvl1pPr>
            <a:lvl2pPr lvl="1">
              <a:defRPr lang="en-US" sz="1600" b="1" dirty="0">
                <a:solidFill>
                  <a:schemeClr val="accent1"/>
                </a:solidFill>
                <a:latin typeface="+mn-lt"/>
              </a:defRPr>
            </a:lvl2pPr>
            <a:lvl3pPr lvl="2">
              <a:defRPr lang="en-US" sz="1600" b="1" dirty="0">
                <a:solidFill>
                  <a:schemeClr val="accent1"/>
                </a:solidFill>
                <a:latin typeface="+mn-lt"/>
              </a:defRPr>
            </a:lvl3pPr>
            <a:lvl4pPr lvl="3">
              <a:defRPr lang="en-US" sz="1600" b="1" dirty="0">
                <a:solidFill>
                  <a:schemeClr val="accent1"/>
                </a:solidFill>
                <a:latin typeface="+mn-lt"/>
              </a:defRPr>
            </a:lvl4pPr>
            <a:lvl5pPr lvl="4">
              <a:defRPr lang="en-US" sz="1600" b="1" dirty="0">
                <a:solidFill>
                  <a:schemeClr val="accent1"/>
                </a:solidFill>
                <a:latin typeface="+mn-lt"/>
              </a:defRPr>
            </a:lvl5pPr>
          </a:lstStyle>
          <a:p>
            <a:pPr lvl="0"/>
            <a:r>
              <a:rPr lang="en-US" dirty="0"/>
              <a:t>ADD SUBHEADING</a:t>
            </a:r>
            <a:endParaRPr lang="en-US" dirty="0"/>
          </a:p>
        </p:txBody>
      </p:sp>
      <p:sp>
        <p:nvSpPr>
          <p:cNvPr id="13" name="Text Placeholder 4"/>
          <p:cNvSpPr>
            <a:spLocks noGrp="1"/>
          </p:cNvSpPr>
          <p:nvPr>
            <p:ph type="body" idx="6" hasCustomPrompt="1"/>
          </p:nvPr>
        </p:nvSpPr>
        <p:spPr>
          <a:xfrm>
            <a:off x="6543674" y="3886200"/>
            <a:ext cx="1604353" cy="957586"/>
          </a:xfrm>
        </p:spPr>
        <p:txBody>
          <a:bodyPr vert="horz" lIns="0" tIns="0" rIns="0" bIns="0" rtlCol="0" anchor="t">
            <a:noAutofit/>
          </a:bodyPr>
          <a:lstStyle>
            <a:lvl1pPr marL="171450" lvl="0" indent="-171450">
              <a:lnSpc>
                <a:spcPct val="100000"/>
              </a:lnSpc>
              <a:buFont typeface="Arial" panose="020B0604020202090204"/>
              <a:buChar char="•"/>
              <a:defRPr lang="en-US" sz="1100" b="0" dirty="0">
                <a:latin typeface="+mn-lt"/>
              </a:defRPr>
            </a:lvl1pPr>
            <a:lvl2pPr lvl="1">
              <a:defRPr lang="en-US" sz="1400" dirty="0"/>
            </a:lvl2pPr>
            <a:lvl3pPr lvl="2">
              <a:defRPr lang="en-US" sz="1400" dirty="0"/>
            </a:lvl3pPr>
            <a:lvl4pPr lvl="3">
              <a:defRPr lang="en-US" sz="1400" dirty="0"/>
            </a:lvl4pPr>
            <a:lvl5pPr lvl="4">
              <a:defRPr lang="en-US" sz="1400" dirty="0"/>
            </a:lvl5pPr>
          </a:lstStyle>
          <a:p>
            <a:pPr marL="171450" indent="-171450">
              <a:lnSpc>
                <a:spcPct val="100000"/>
              </a:lnSpc>
              <a:buFont typeface="Arial" panose="020B0604020202090204"/>
              <a:buChar char="•"/>
            </a:pPr>
            <a:r>
              <a:rPr lang="en-US" dirty="0"/>
              <a:t>Add description</a:t>
            </a:r>
            <a:endParaRPr lang="en-US" dirty="0"/>
          </a:p>
        </p:txBody>
      </p:sp>
      <p:sp>
        <p:nvSpPr>
          <p:cNvPr id="14" name="Text Placeholder 12"/>
          <p:cNvSpPr>
            <a:spLocks noGrp="1"/>
          </p:cNvSpPr>
          <p:nvPr>
            <p:ph type="body" idx="7" hasCustomPrompt="1"/>
          </p:nvPr>
        </p:nvSpPr>
        <p:spPr>
          <a:xfrm>
            <a:off x="1143000" y="1905000"/>
            <a:ext cx="1598304" cy="253917"/>
          </a:xfrm>
        </p:spPr>
        <p:txBody>
          <a:bodyPr vert="horz" rtlCol="0" anchor="b">
            <a:noAutofit/>
          </a:bodyPr>
          <a:lstStyle>
            <a:lvl1pPr lvl="0">
              <a:lnSpc>
                <a:spcPct val="100000"/>
              </a:lnSpc>
              <a:defRPr lang="en-US" sz="1400" dirty="0">
                <a:solidFill>
                  <a:schemeClr val="accent1"/>
                </a:solidFill>
                <a:latin typeface="Open Sans-demi_bold"/>
              </a:defRPr>
            </a:lvl1pPr>
            <a:lvl2pPr lvl="1">
              <a:defRPr lang="en-US" sz="1600" b="1" dirty="0">
                <a:solidFill>
                  <a:schemeClr val="accent1"/>
                </a:solidFill>
                <a:latin typeface="+mn-lt"/>
              </a:defRPr>
            </a:lvl2pPr>
            <a:lvl3pPr lvl="2">
              <a:defRPr lang="en-US" sz="1600" b="1" dirty="0">
                <a:solidFill>
                  <a:schemeClr val="accent1"/>
                </a:solidFill>
                <a:latin typeface="+mn-lt"/>
              </a:defRPr>
            </a:lvl3pPr>
            <a:lvl4pPr lvl="3">
              <a:defRPr lang="en-US" sz="1600" b="1" dirty="0">
                <a:solidFill>
                  <a:schemeClr val="accent1"/>
                </a:solidFill>
                <a:latin typeface="+mn-lt"/>
              </a:defRPr>
            </a:lvl4pPr>
            <a:lvl5pPr lvl="4">
              <a:defRPr lang="en-US" sz="1600" b="1" dirty="0">
                <a:solidFill>
                  <a:schemeClr val="accent1"/>
                </a:solidFill>
                <a:latin typeface="+mn-lt"/>
              </a:defRPr>
            </a:lvl5pPr>
          </a:lstStyle>
          <a:p>
            <a:pPr lvl="0"/>
            <a:r>
              <a:rPr lang="en-US" dirty="0"/>
              <a:t>ADD SUBHEADING</a:t>
            </a:r>
            <a:endParaRPr lang="en-US" dirty="0"/>
          </a:p>
        </p:txBody>
      </p:sp>
      <p:sp>
        <p:nvSpPr>
          <p:cNvPr id="15" name="Text Placeholder 4"/>
          <p:cNvSpPr>
            <a:spLocks noGrp="1"/>
          </p:cNvSpPr>
          <p:nvPr>
            <p:ph type="body" idx="8" hasCustomPrompt="1"/>
          </p:nvPr>
        </p:nvSpPr>
        <p:spPr>
          <a:xfrm>
            <a:off x="1143000" y="2295525"/>
            <a:ext cx="1598304" cy="816168"/>
          </a:xfrm>
        </p:spPr>
        <p:txBody>
          <a:bodyPr vert="horz" lIns="0" tIns="0" rIns="0" bIns="0" rtlCol="0" anchor="t">
            <a:noAutofit/>
          </a:bodyPr>
          <a:lstStyle>
            <a:lvl1pPr marL="171450" lvl="0" indent="-171450">
              <a:lnSpc>
                <a:spcPct val="100000"/>
              </a:lnSpc>
              <a:buFont typeface="Arial" panose="020B0604020202090204"/>
              <a:buChar char="•"/>
              <a:defRPr lang="en-US" sz="1100" b="0" dirty="0">
                <a:latin typeface="+mn-lt"/>
              </a:defRPr>
            </a:lvl1pPr>
            <a:lvl2pPr lvl="1">
              <a:defRPr lang="en-US" sz="1400" dirty="0"/>
            </a:lvl2pPr>
            <a:lvl3pPr lvl="2">
              <a:defRPr lang="en-US" sz="1400" dirty="0"/>
            </a:lvl3pPr>
            <a:lvl4pPr lvl="3">
              <a:defRPr lang="en-US" sz="1400" dirty="0"/>
            </a:lvl4pPr>
            <a:lvl5pPr lvl="4">
              <a:defRPr lang="en-US" sz="1400" dirty="0"/>
            </a:lvl5pPr>
          </a:lstStyle>
          <a:p>
            <a:pPr marL="171450" indent="-171450">
              <a:lnSpc>
                <a:spcPct val="100000"/>
              </a:lnSpc>
              <a:buFont typeface="Arial" panose="020B0604020202090204"/>
              <a:buChar char="•"/>
            </a:pPr>
            <a:r>
              <a:rPr lang="en-US" dirty="0"/>
              <a:t>Add description</a:t>
            </a:r>
            <a:endParaRPr lang="en-US" dirty="0"/>
          </a:p>
        </p:txBody>
      </p:sp>
      <p:sp>
        <p:nvSpPr>
          <p:cNvPr id="16" name="Text Placeholder 12"/>
          <p:cNvSpPr>
            <a:spLocks noGrp="1"/>
          </p:cNvSpPr>
          <p:nvPr>
            <p:ph type="body" idx="9" hasCustomPrompt="1"/>
          </p:nvPr>
        </p:nvSpPr>
        <p:spPr>
          <a:xfrm>
            <a:off x="1143000" y="3495675"/>
            <a:ext cx="1598304" cy="253917"/>
          </a:xfrm>
        </p:spPr>
        <p:txBody>
          <a:bodyPr vert="horz" rtlCol="0" anchor="b">
            <a:noAutofit/>
          </a:bodyPr>
          <a:lstStyle>
            <a:lvl1pPr lvl="0">
              <a:lnSpc>
                <a:spcPct val="100000"/>
              </a:lnSpc>
              <a:defRPr lang="en-US" sz="1400" dirty="0">
                <a:solidFill>
                  <a:schemeClr val="accent1"/>
                </a:solidFill>
                <a:latin typeface="Open Sans-demi_bold"/>
              </a:defRPr>
            </a:lvl1pPr>
            <a:lvl2pPr lvl="1">
              <a:defRPr lang="en-US" sz="1600" b="1" dirty="0">
                <a:solidFill>
                  <a:schemeClr val="accent1"/>
                </a:solidFill>
                <a:latin typeface="+mn-lt"/>
              </a:defRPr>
            </a:lvl2pPr>
            <a:lvl3pPr lvl="2">
              <a:defRPr lang="en-US" sz="1600" b="1" dirty="0">
                <a:solidFill>
                  <a:schemeClr val="accent1"/>
                </a:solidFill>
                <a:latin typeface="+mn-lt"/>
              </a:defRPr>
            </a:lvl3pPr>
            <a:lvl4pPr lvl="3">
              <a:defRPr lang="en-US" sz="1600" b="1" dirty="0">
                <a:solidFill>
                  <a:schemeClr val="accent1"/>
                </a:solidFill>
                <a:latin typeface="+mn-lt"/>
              </a:defRPr>
            </a:lvl4pPr>
            <a:lvl5pPr lvl="4">
              <a:defRPr lang="en-US" sz="1600" b="1" dirty="0">
                <a:solidFill>
                  <a:schemeClr val="accent1"/>
                </a:solidFill>
                <a:latin typeface="+mn-lt"/>
              </a:defRPr>
            </a:lvl5pPr>
          </a:lstStyle>
          <a:p>
            <a:pPr lvl="0"/>
            <a:r>
              <a:rPr lang="en-US" dirty="0"/>
              <a:t>ADD SUBHEADING</a:t>
            </a:r>
            <a:endParaRPr lang="en-US" dirty="0"/>
          </a:p>
        </p:txBody>
      </p:sp>
      <p:sp>
        <p:nvSpPr>
          <p:cNvPr id="17" name="Text Placeholder 4"/>
          <p:cNvSpPr>
            <a:spLocks noGrp="1"/>
          </p:cNvSpPr>
          <p:nvPr>
            <p:ph type="body" idx="10" hasCustomPrompt="1"/>
          </p:nvPr>
        </p:nvSpPr>
        <p:spPr>
          <a:xfrm>
            <a:off x="1143000" y="3886200"/>
            <a:ext cx="1598304" cy="988485"/>
          </a:xfrm>
        </p:spPr>
        <p:txBody>
          <a:bodyPr vert="horz" lIns="0" tIns="0" rIns="0" bIns="0" rtlCol="0" anchor="t">
            <a:noAutofit/>
          </a:bodyPr>
          <a:lstStyle>
            <a:lvl1pPr marL="171450" lvl="0" indent="-171450">
              <a:lnSpc>
                <a:spcPct val="100000"/>
              </a:lnSpc>
              <a:buFont typeface="Arial" panose="020B0604020202090204"/>
              <a:buChar char="•"/>
              <a:defRPr lang="en-US" sz="1100" b="0" dirty="0">
                <a:latin typeface="+mn-lt"/>
              </a:defRPr>
            </a:lvl1pPr>
            <a:lvl2pPr lvl="1">
              <a:defRPr lang="en-US" sz="1400" dirty="0"/>
            </a:lvl2pPr>
            <a:lvl3pPr lvl="2">
              <a:defRPr lang="en-US" sz="1400" dirty="0"/>
            </a:lvl3pPr>
            <a:lvl4pPr lvl="3">
              <a:defRPr lang="en-US" sz="1400" dirty="0"/>
            </a:lvl4pPr>
            <a:lvl5pPr lvl="4">
              <a:defRPr lang="en-US" sz="1400" dirty="0"/>
            </a:lvl5pPr>
          </a:lstStyle>
          <a:p>
            <a:pPr marL="171450" indent="-171450">
              <a:lnSpc>
                <a:spcPct val="100000"/>
              </a:lnSpc>
              <a:buFont typeface="Arial" panose="020B0604020202090204"/>
              <a:buChar char="•"/>
            </a:pPr>
            <a:r>
              <a:rPr lang="en-US" dirty="0"/>
              <a:t>Add description</a:t>
            </a:r>
            <a:endParaRPr lang="en-US" dirty="0"/>
          </a:p>
        </p:txBody>
      </p:sp>
      <p:sp>
        <p:nvSpPr>
          <p:cNvPr id="18" name="Picture Placeholder 13"/>
          <p:cNvSpPr>
            <a:spLocks noGrp="1" noChangeAspect="1"/>
          </p:cNvSpPr>
          <p:nvPr>
            <p:ph type="pic" idx="11" hasCustomPrompt="1"/>
          </p:nvPr>
        </p:nvSpPr>
        <p:spPr>
          <a:xfrm>
            <a:off x="5829300" y="1981200"/>
            <a:ext cx="247650" cy="218283"/>
          </a:xfrm>
        </p:spPr>
        <p:txBody>
          <a:bodyPr vert="horz" rtlCol="0" anchor="ctr">
            <a:normAutofit/>
          </a:bodyPr>
          <a:lstStyle>
            <a:lvl1pPr lvl="0" algn="ctr">
              <a:defRPr lang="en-US" sz="1100" dirty="0"/>
            </a:lvl1pPr>
          </a:lstStyle>
          <a:p>
            <a:r>
              <a:rPr lang="en-US" dirty="0"/>
              <a:t>Picture/</a:t>
            </a:r>
            <a:br>
              <a:rPr lang="en-US" dirty="0"/>
            </a:br>
            <a:r>
              <a:rPr lang="en-US" dirty="0"/>
              <a:t>Icon</a:t>
            </a:r>
            <a:endParaRPr lang="en-US" dirty="0"/>
          </a:p>
        </p:txBody>
      </p:sp>
      <p:sp>
        <p:nvSpPr>
          <p:cNvPr id="19" name="Picture Placeholder 13"/>
          <p:cNvSpPr>
            <a:spLocks noGrp="1" noChangeAspect="1"/>
          </p:cNvSpPr>
          <p:nvPr>
            <p:ph type="pic" idx="12" hasCustomPrompt="1"/>
          </p:nvPr>
        </p:nvSpPr>
        <p:spPr>
          <a:xfrm>
            <a:off x="3448050" y="4219575"/>
            <a:ext cx="247650" cy="218283"/>
          </a:xfrm>
        </p:spPr>
        <p:txBody>
          <a:bodyPr vert="horz" rtlCol="0" anchor="ctr">
            <a:normAutofit/>
          </a:bodyPr>
          <a:lstStyle>
            <a:lvl1pPr lvl="0" algn="ctr">
              <a:defRPr lang="en-US" sz="1100" dirty="0"/>
            </a:lvl1pPr>
          </a:lstStyle>
          <a:p>
            <a:r>
              <a:rPr lang="en-US" dirty="0"/>
              <a:t>Picture/</a:t>
            </a:r>
            <a:br>
              <a:rPr lang="en-US" dirty="0"/>
            </a:br>
            <a:r>
              <a:rPr lang="en-US" dirty="0"/>
              <a:t>Icon</a:t>
            </a:r>
            <a:endParaRPr lang="en-US" dirty="0"/>
          </a:p>
        </p:txBody>
      </p:sp>
      <p:sp>
        <p:nvSpPr>
          <p:cNvPr id="20" name="Picture Placeholder 13"/>
          <p:cNvSpPr>
            <a:spLocks noGrp="1" noChangeAspect="1"/>
          </p:cNvSpPr>
          <p:nvPr>
            <p:ph type="pic" idx="13" hasCustomPrompt="1"/>
          </p:nvPr>
        </p:nvSpPr>
        <p:spPr>
          <a:xfrm>
            <a:off x="5829300" y="4219575"/>
            <a:ext cx="247650" cy="218283"/>
          </a:xfrm>
        </p:spPr>
        <p:txBody>
          <a:bodyPr vert="horz" rtlCol="0" anchor="ctr">
            <a:normAutofit/>
          </a:bodyPr>
          <a:lstStyle>
            <a:lvl1pPr lvl="0" algn="ctr">
              <a:defRPr lang="en-US" sz="1100" dirty="0"/>
            </a:lvl1pPr>
          </a:lstStyle>
          <a:p>
            <a:r>
              <a:rPr lang="en-US" dirty="0"/>
              <a:t>Picture/</a:t>
            </a:r>
            <a:br>
              <a:rPr lang="en-US" dirty="0"/>
            </a:br>
            <a:r>
              <a:rPr lang="en-US" dirty="0"/>
              <a:t>Icon</a:t>
            </a:r>
            <a:endParaRPr lang="en-US" dirty="0"/>
          </a:p>
        </p:txBody>
      </p:sp>
      <p:sp>
        <p:nvSpPr>
          <p:cNvPr id="21" name="Picture Placeholder 13"/>
          <p:cNvSpPr>
            <a:spLocks noGrp="1" noChangeAspect="1"/>
          </p:cNvSpPr>
          <p:nvPr>
            <p:ph type="pic" idx="14" hasCustomPrompt="1"/>
          </p:nvPr>
        </p:nvSpPr>
        <p:spPr>
          <a:xfrm>
            <a:off x="3448050" y="1981200"/>
            <a:ext cx="247650" cy="218283"/>
          </a:xfrm>
        </p:spPr>
        <p:txBody>
          <a:bodyPr vert="horz" rtlCol="0" anchor="ctr">
            <a:normAutofit fontScale="62500" lnSpcReduction="20000"/>
          </a:bodyPr>
          <a:lstStyle>
            <a:lvl1pPr lvl="0" algn="ctr">
              <a:defRPr lang="en-US" sz="1100" dirty="0"/>
            </a:lvl1pPr>
          </a:lstStyle>
          <a:p>
            <a:r>
              <a:rPr lang="en-US" dirty="0"/>
              <a:t>Picture/</a:t>
            </a:r>
            <a:br>
              <a:rPr lang="en-US" dirty="0"/>
            </a:br>
            <a:r>
              <a:rPr lang="en-US" dirty="0"/>
              <a:t>Icon</a:t>
            </a:r>
            <a:endParaRPr lang="en-US" dirty="0"/>
          </a:p>
        </p:txBody>
      </p:sp>
      <p:sp>
        <p:nvSpPr>
          <p:cNvPr id="22" name="Date Placeholder 1"/>
          <p:cNvSpPr>
            <a:spLocks noGrp="1"/>
          </p:cNvSpPr>
          <p:nvPr>
            <p:ph type="dt" sz="half" idx="15"/>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23" name="Footer Placeholder 1"/>
          <p:cNvSpPr>
            <a:spLocks noGrp="1"/>
          </p:cNvSpPr>
          <p:nvPr>
            <p:ph type="ftr" sz="quarter" idx="16"/>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oving Forward">
    <p:spTree>
      <p:nvGrpSpPr>
        <p:cNvPr id="1" name=""/>
        <p:cNvGrpSpPr/>
        <p:nvPr/>
      </p:nvGrpSpPr>
      <p:grpSpPr>
        <a:xfrm>
          <a:off x="0" y="0"/>
          <a:ext cx="0" cy="0"/>
          <a:chOff x="0" y="0"/>
          <a:chExt cx="0" cy="0"/>
        </a:xfrm>
      </p:grpSpPr>
      <p:sp>
        <p:nvSpPr>
          <p:cNvPr id="2" name="Text Placeholder 12"/>
          <p:cNvSpPr>
            <a:spLocks noGrp="1"/>
          </p:cNvSpPr>
          <p:nvPr>
            <p:ph type="body" hasCustomPrompt="1"/>
          </p:nvPr>
        </p:nvSpPr>
        <p:spPr>
          <a:xfrm>
            <a:off x="4867275" y="1952625"/>
            <a:ext cx="3138630" cy="281482"/>
          </a:xfrm>
        </p:spPr>
        <p:txBody>
          <a:bodyPr vert="horz" rtlCol="0" anchor="t">
            <a:noAutofit/>
          </a:bodyPr>
          <a:lstStyle>
            <a:lvl1pPr lvl="0">
              <a:lnSpc>
                <a:spcPct val="100000"/>
              </a:lnSpc>
              <a:defRPr lang="en-US" sz="1300" dirty="0">
                <a:solidFill>
                  <a:schemeClr val="accent1"/>
                </a:solidFill>
                <a:latin typeface="Open Sans-demi_bold"/>
              </a:defRPr>
            </a:lvl1pPr>
            <a:lvl2pPr lvl="1">
              <a:defRPr lang="en-US" sz="1600" b="1" dirty="0">
                <a:solidFill>
                  <a:schemeClr val="accent1"/>
                </a:solidFill>
                <a:latin typeface="+mn-lt"/>
              </a:defRPr>
            </a:lvl2pPr>
            <a:lvl3pPr lvl="2">
              <a:defRPr lang="en-US" sz="1600" b="1" dirty="0">
                <a:solidFill>
                  <a:schemeClr val="accent1"/>
                </a:solidFill>
                <a:latin typeface="+mn-lt"/>
              </a:defRPr>
            </a:lvl3pPr>
            <a:lvl4pPr lvl="3">
              <a:defRPr lang="en-US" sz="1600" b="1" dirty="0">
                <a:solidFill>
                  <a:schemeClr val="accent1"/>
                </a:solidFill>
                <a:latin typeface="+mn-lt"/>
              </a:defRPr>
            </a:lvl4pPr>
            <a:lvl5pPr lvl="4">
              <a:defRPr lang="en-US" sz="1600" b="1" dirty="0">
                <a:solidFill>
                  <a:schemeClr val="accent1"/>
                </a:solidFill>
                <a:latin typeface="+mn-lt"/>
              </a:defRPr>
            </a:lvl5pPr>
          </a:lstStyle>
          <a:p>
            <a:pPr lvl="0"/>
            <a:r>
              <a:rPr lang="en-US" dirty="0"/>
              <a:t>ADD SUBHEADING</a:t>
            </a:r>
            <a:endParaRPr lang="en-US" dirty="0"/>
          </a:p>
        </p:txBody>
      </p:sp>
      <p:sp>
        <p:nvSpPr>
          <p:cNvPr id="3" name="Picture Placeholder 4"/>
          <p:cNvSpPr>
            <a:spLocks noGrp="1"/>
          </p:cNvSpPr>
          <p:nvPr>
            <p:ph type="pic" idx="1" hasCustomPrompt="1"/>
          </p:nvPr>
        </p:nvSpPr>
        <p:spPr>
          <a:xfrm>
            <a:off x="0" y="3191854"/>
            <a:ext cx="2290571" cy="1215969"/>
          </a:xfrm>
          <a:prstGeom prst="rect">
            <a:avLst/>
          </a:prstGeom>
          <a:noFill/>
        </p:spPr>
        <p:txBody>
          <a:bodyPr vert="horz" wrap="square" rtlCol="0" anchor="ctr">
            <a:noAutofit/>
          </a:bodyPr>
          <a:lstStyle>
            <a:lvl1pPr lvl="0" algn="ctr">
              <a:defRPr lang="en-US" sz="1600" b="0" i="0" dirty="0">
                <a:latin typeface="Montserrat"/>
              </a:defRPr>
            </a:lvl1pPr>
          </a:lstStyle>
          <a:p>
            <a:r>
              <a:rPr lang="en-US" dirty="0"/>
              <a:t>Insert Image</a:t>
            </a:r>
            <a:endParaRPr lang="en-US" dirty="0"/>
          </a:p>
        </p:txBody>
      </p:sp>
      <p:sp>
        <p:nvSpPr>
          <p:cNvPr id="4" name="Picture Placeholder 6"/>
          <p:cNvSpPr>
            <a:spLocks noGrp="1"/>
          </p:cNvSpPr>
          <p:nvPr>
            <p:ph type="pic" idx="2" hasCustomPrompt="1"/>
          </p:nvPr>
        </p:nvSpPr>
        <p:spPr>
          <a:xfrm>
            <a:off x="2290571" y="3191854"/>
            <a:ext cx="2290571" cy="1215969"/>
          </a:xfrm>
          <a:prstGeom prst="rect">
            <a:avLst/>
          </a:prstGeom>
          <a:noFill/>
        </p:spPr>
        <p:txBody>
          <a:bodyPr vert="horz" wrap="square" rtlCol="0" anchor="ctr">
            <a:noAutofit/>
          </a:bodyPr>
          <a:lstStyle>
            <a:lvl1pPr lvl="0" algn="ctr">
              <a:defRPr lang="en-US" sz="1600" b="0" i="0" dirty="0">
                <a:latin typeface="Montserrat"/>
              </a:defRPr>
            </a:lvl1pPr>
          </a:lstStyle>
          <a:p>
            <a:r>
              <a:rPr lang="en-US" dirty="0"/>
              <a:t>Insert Image</a:t>
            </a:r>
            <a:endParaRPr lang="en-US" dirty="0"/>
          </a:p>
        </p:txBody>
      </p:sp>
      <p:sp>
        <p:nvSpPr>
          <p:cNvPr id="5" name="Picture Placeholder 7"/>
          <p:cNvSpPr>
            <a:spLocks noGrp="1"/>
          </p:cNvSpPr>
          <p:nvPr>
            <p:ph type="pic" idx="3" hasCustomPrompt="1"/>
          </p:nvPr>
        </p:nvSpPr>
        <p:spPr>
          <a:xfrm>
            <a:off x="4581143" y="3191854"/>
            <a:ext cx="2290571" cy="1215969"/>
          </a:xfrm>
          <a:prstGeom prst="rect">
            <a:avLst/>
          </a:prstGeom>
          <a:noFill/>
        </p:spPr>
        <p:txBody>
          <a:bodyPr vert="horz" wrap="square" rtlCol="0" anchor="ctr">
            <a:noAutofit/>
          </a:bodyPr>
          <a:lstStyle>
            <a:lvl1pPr lvl="0" algn="ctr">
              <a:defRPr lang="en-US" sz="1600" b="0" i="0" dirty="0">
                <a:latin typeface="Montserrat"/>
              </a:defRPr>
            </a:lvl1pPr>
          </a:lstStyle>
          <a:p>
            <a:r>
              <a:rPr lang="en-US" dirty="0"/>
              <a:t>Insert Image</a:t>
            </a:r>
            <a:endParaRPr lang="en-US" dirty="0"/>
          </a:p>
        </p:txBody>
      </p:sp>
      <p:sp>
        <p:nvSpPr>
          <p:cNvPr id="6" name="Picture Placeholder 8"/>
          <p:cNvSpPr>
            <a:spLocks noGrp="1"/>
          </p:cNvSpPr>
          <p:nvPr>
            <p:ph type="pic" idx="4" hasCustomPrompt="1"/>
          </p:nvPr>
        </p:nvSpPr>
        <p:spPr>
          <a:xfrm>
            <a:off x="6871716" y="3191854"/>
            <a:ext cx="2290571" cy="1215969"/>
          </a:xfrm>
          <a:prstGeom prst="rect">
            <a:avLst/>
          </a:prstGeom>
          <a:noFill/>
        </p:spPr>
        <p:txBody>
          <a:bodyPr vert="horz" wrap="square" rtlCol="0" anchor="ctr">
            <a:noAutofit/>
          </a:bodyPr>
          <a:lstStyle>
            <a:lvl1pPr lvl="0" algn="ctr">
              <a:defRPr lang="en-US" sz="1600" b="0" i="0" dirty="0">
                <a:latin typeface="Montserrat"/>
              </a:defRPr>
            </a:lvl1pPr>
          </a:lstStyle>
          <a:p>
            <a:r>
              <a:rPr lang="en-US" dirty="0"/>
              <a:t>Insert Image</a:t>
            </a:r>
            <a:endParaRPr lang="en-US" dirty="0"/>
          </a:p>
        </p:txBody>
      </p:sp>
      <p:sp>
        <p:nvSpPr>
          <p:cNvPr id="7" name="Slide Number Placeholder 3"/>
          <p:cNvSpPr>
            <a:spLocks noGrp="1"/>
          </p:cNvSpPr>
          <p:nvPr>
            <p:ph type="sldNum" sz="quarter" idx="5"/>
          </p:nvPr>
        </p:nvSpPr>
        <p:spPr/>
        <p:txBody>
          <a:bodyPr rtlCol="0"/>
          <a:lstStyle/>
          <a:p>
            <a:fld id="{FE350754-F5C1-436E-B3D6-906AF4EA8F4A}" type="slidenum">
              <a:rPr/>
            </a:fld>
            <a:endParaRPr lang="en-US" dirty="0"/>
          </a:p>
        </p:txBody>
      </p:sp>
      <p:sp>
        <p:nvSpPr>
          <p:cNvPr id="8" name="Title 1"/>
          <p:cNvSpPr>
            <a:spLocks noGrp="1"/>
          </p:cNvSpPr>
          <p:nvPr>
            <p:ph type="title" idx="6" hasCustomPrompt="1"/>
          </p:nvPr>
        </p:nvSpPr>
        <p:spPr>
          <a:xfrm>
            <a:off x="1143000" y="762000"/>
            <a:ext cx="6858000" cy="857250"/>
          </a:xfrm>
        </p:spPr>
        <p:txBody>
          <a:bodyPr vert="horz" lIns="0" tIns="0" rIns="0" bIns="0" rtlCol="0" anchor="t"/>
          <a:lstStyle>
            <a:lvl1pPr lvl="0">
              <a:lnSpc>
                <a:spcPct val="100000"/>
              </a:lnSpc>
              <a:defRPr lang="en-US" sz="2800" b="1" dirty="0">
                <a:latin typeface="+mj-lt"/>
              </a:defRPr>
            </a:lvl1pPr>
          </a:lstStyle>
          <a:p>
            <a:r>
              <a:rPr lang="en-US" dirty="0"/>
              <a:t>ADD TITLE</a:t>
            </a:r>
            <a:endParaRPr lang="en-US" dirty="0"/>
          </a:p>
        </p:txBody>
      </p:sp>
      <p:sp>
        <p:nvSpPr>
          <p:cNvPr id="9"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cxnSp>
        <p:nvCxnSpPr>
          <p:cNvPr id="10" name="Straight Connector 12"/>
          <p:cNvCxnSpPr/>
          <p:nvPr/>
        </p:nvCxnSpPr>
        <p:spPr>
          <a:xfrm>
            <a:off x="1171575" y="1989210"/>
            <a:ext cx="0" cy="150859"/>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1" name="Straight Connector 15"/>
          <p:cNvCxnSpPr/>
          <p:nvPr/>
        </p:nvCxnSpPr>
        <p:spPr>
          <a:xfrm>
            <a:off x="4733925" y="1989210"/>
            <a:ext cx="0" cy="150859"/>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2" name="Text Placeholder 12"/>
          <p:cNvSpPr>
            <a:spLocks noGrp="1"/>
          </p:cNvSpPr>
          <p:nvPr>
            <p:ph type="body" idx="7" hasCustomPrompt="1"/>
          </p:nvPr>
        </p:nvSpPr>
        <p:spPr>
          <a:xfrm>
            <a:off x="1314450" y="1952625"/>
            <a:ext cx="3142383" cy="281482"/>
          </a:xfrm>
        </p:spPr>
        <p:txBody>
          <a:bodyPr vert="horz" rtlCol="0" anchor="t">
            <a:noAutofit/>
          </a:bodyPr>
          <a:lstStyle>
            <a:lvl1pPr lvl="0">
              <a:lnSpc>
                <a:spcPct val="100000"/>
              </a:lnSpc>
              <a:defRPr lang="en-US" sz="1300" dirty="0">
                <a:solidFill>
                  <a:schemeClr val="accent1"/>
                </a:solidFill>
                <a:latin typeface="Open Sans-demi_bold"/>
              </a:defRPr>
            </a:lvl1pPr>
            <a:lvl2pPr lvl="1">
              <a:defRPr lang="en-US" sz="1600" b="1" dirty="0">
                <a:solidFill>
                  <a:schemeClr val="accent1"/>
                </a:solidFill>
                <a:latin typeface="+mn-lt"/>
              </a:defRPr>
            </a:lvl2pPr>
            <a:lvl3pPr lvl="2">
              <a:defRPr lang="en-US" sz="1600" b="1" dirty="0">
                <a:solidFill>
                  <a:schemeClr val="accent1"/>
                </a:solidFill>
                <a:latin typeface="+mn-lt"/>
              </a:defRPr>
            </a:lvl3pPr>
            <a:lvl4pPr lvl="3">
              <a:defRPr lang="en-US" sz="1600" b="1" dirty="0">
                <a:solidFill>
                  <a:schemeClr val="accent1"/>
                </a:solidFill>
                <a:latin typeface="+mn-lt"/>
              </a:defRPr>
            </a:lvl4pPr>
            <a:lvl5pPr lvl="4">
              <a:defRPr lang="en-US" sz="1600" b="1" dirty="0">
                <a:solidFill>
                  <a:schemeClr val="accent1"/>
                </a:solidFill>
                <a:latin typeface="+mn-lt"/>
              </a:defRPr>
            </a:lvl5pPr>
          </a:lstStyle>
          <a:p>
            <a:pPr lvl="0"/>
            <a:r>
              <a:rPr lang="en-US" dirty="0"/>
              <a:t>ADD SUBHEADING</a:t>
            </a:r>
            <a:endParaRPr lang="en-US" dirty="0"/>
          </a:p>
        </p:txBody>
      </p:sp>
      <p:sp>
        <p:nvSpPr>
          <p:cNvPr id="13" name="Text Placeholder 4"/>
          <p:cNvSpPr>
            <a:spLocks noGrp="1"/>
          </p:cNvSpPr>
          <p:nvPr>
            <p:ph type="body" idx="8" hasCustomPrompt="1"/>
          </p:nvPr>
        </p:nvSpPr>
        <p:spPr>
          <a:xfrm>
            <a:off x="1314450" y="2342569"/>
            <a:ext cx="3142392" cy="645518"/>
          </a:xfrm>
        </p:spPr>
        <p:txBody>
          <a:bodyPr vert="horz" lIns="0" tIns="0" rtlCol="0" anchor="t">
            <a:normAutofit/>
          </a:bodyPr>
          <a:lstStyle>
            <a:lvl1pPr marL="171450" lvl="0" indent="-171450">
              <a:lnSpc>
                <a:spcPct val="100000"/>
              </a:lnSpc>
              <a:buFont typeface="Arial" panose="020B0604020202090204"/>
              <a:buChar char="•"/>
              <a:defRPr lang="en-US" sz="1200" b="0" dirty="0">
                <a:latin typeface="+mn-lt"/>
              </a:defRPr>
            </a:lvl1pPr>
            <a:lvl2pPr lvl="1">
              <a:defRPr lang="en-US" sz="1400" dirty="0"/>
            </a:lvl2pPr>
            <a:lvl3pPr lvl="2">
              <a:defRPr lang="en-US" sz="1400" dirty="0"/>
            </a:lvl3pPr>
            <a:lvl4pPr lvl="3">
              <a:defRPr lang="en-US" sz="1400" dirty="0"/>
            </a:lvl4pPr>
            <a:lvl5pPr lvl="4">
              <a:defRPr lang="en-US" sz="1400" dirty="0"/>
            </a:lvl5pPr>
          </a:lstStyle>
          <a:p>
            <a:pPr>
              <a:lnSpc>
                <a:spcPct val="130000"/>
              </a:lnSpc>
            </a:pPr>
            <a:r>
              <a:rPr lang="en-US" dirty="0"/>
              <a:t>Add description</a:t>
            </a:r>
            <a:endParaRPr lang="en-US" dirty="0"/>
          </a:p>
        </p:txBody>
      </p:sp>
      <p:sp>
        <p:nvSpPr>
          <p:cNvPr id="14" name="Text Placeholder 4"/>
          <p:cNvSpPr>
            <a:spLocks noGrp="1"/>
          </p:cNvSpPr>
          <p:nvPr>
            <p:ph type="body" idx="9" hasCustomPrompt="1"/>
          </p:nvPr>
        </p:nvSpPr>
        <p:spPr>
          <a:xfrm>
            <a:off x="4867275" y="2342569"/>
            <a:ext cx="3138630" cy="645518"/>
          </a:xfrm>
        </p:spPr>
        <p:txBody>
          <a:bodyPr vert="horz" lIns="0" tIns="0" rtlCol="0" anchor="t">
            <a:normAutofit/>
          </a:bodyPr>
          <a:lstStyle>
            <a:lvl1pPr marL="171450" lvl="0" indent="-171450">
              <a:lnSpc>
                <a:spcPct val="100000"/>
              </a:lnSpc>
              <a:buFont typeface="Arial" panose="020B0604020202090204"/>
              <a:buChar char="•"/>
              <a:defRPr lang="en-US" sz="1200" b="0" dirty="0">
                <a:latin typeface="+mn-lt"/>
              </a:defRPr>
            </a:lvl1pPr>
            <a:lvl2pPr lvl="1">
              <a:defRPr lang="en-US" sz="1400" dirty="0"/>
            </a:lvl2pPr>
            <a:lvl3pPr lvl="2">
              <a:defRPr lang="en-US" sz="1400" dirty="0"/>
            </a:lvl3pPr>
            <a:lvl4pPr lvl="3">
              <a:defRPr lang="en-US" sz="1400" dirty="0"/>
            </a:lvl4pPr>
            <a:lvl5pPr lvl="4">
              <a:defRPr lang="en-US" sz="1400" dirty="0"/>
            </a:lvl5pPr>
          </a:lstStyle>
          <a:p>
            <a:pPr>
              <a:lnSpc>
                <a:spcPct val="130000"/>
              </a:lnSpc>
            </a:pPr>
            <a:r>
              <a:rPr lang="en-US" dirty="0"/>
              <a:t>Add description</a:t>
            </a:r>
            <a:endParaRPr lang="en-US" dirty="0"/>
          </a:p>
        </p:txBody>
      </p:sp>
      <p:sp>
        <p:nvSpPr>
          <p:cNvPr id="15" name="Date Placeholder 1"/>
          <p:cNvSpPr>
            <a:spLocks noGrp="1"/>
          </p:cNvSpPr>
          <p:nvPr>
            <p:ph type="dt" sz="half" idx="10"/>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16" name="Footer Placeholder 1"/>
          <p:cNvSpPr>
            <a:spLocks noGrp="1"/>
          </p:cNvSpPr>
          <p:nvPr>
            <p:ph type="ftr" sz="quarter" idx="11"/>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Key Takeaways">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p:txBody>
          <a:bodyPr rtlCol="0"/>
          <a:lstStyle/>
          <a:p>
            <a:fld id="{15547C9B-53C2-435A-8B3C-76DE50EDAA13}" type="slidenum">
              <a:rPr/>
            </a:fld>
            <a:endParaRPr lang="en-US" dirty="0"/>
          </a:p>
        </p:txBody>
      </p:sp>
      <p:sp>
        <p:nvSpPr>
          <p:cNvPr id="3" name="Picture Placeholder 9"/>
          <p:cNvSpPr>
            <a:spLocks noGrp="1"/>
          </p:cNvSpPr>
          <p:nvPr>
            <p:ph type="pic" idx="1" hasCustomPrompt="1"/>
          </p:nvPr>
        </p:nvSpPr>
        <p:spPr>
          <a:xfrm>
            <a:off x="5387756" y="-763426"/>
            <a:ext cx="3184744" cy="3677427"/>
          </a:xfrm>
          <a:custGeom>
            <a:avLst/>
            <a:gdLst/>
            <a:ahLst/>
            <a:cxnLst/>
            <a:rect l="0" t="0" r="r" b="b"/>
            <a:pathLst>
              <a:path w="4246326" h="4903236">
                <a:moveTo>
                  <a:pt x="2123163" y="0"/>
                </a:moveTo>
                <a:lnTo>
                  <a:pt x="4246326" y="1225809"/>
                </a:lnTo>
                <a:lnTo>
                  <a:pt x="4246326" y="3677427"/>
                </a:lnTo>
                <a:lnTo>
                  <a:pt x="2123163" y="4903237"/>
                </a:lnTo>
                <a:lnTo>
                  <a:pt x="0" y="3677427"/>
                </a:lnTo>
                <a:lnTo>
                  <a:pt x="0" y="1225809"/>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4" name="Picture Placeholder 10"/>
          <p:cNvSpPr>
            <a:spLocks noGrp="1"/>
          </p:cNvSpPr>
          <p:nvPr>
            <p:ph type="pic" idx="2" hasCustomPrompt="1"/>
          </p:nvPr>
        </p:nvSpPr>
        <p:spPr>
          <a:xfrm>
            <a:off x="4270759" y="3994086"/>
            <a:ext cx="1662066" cy="1919190"/>
          </a:xfrm>
          <a:custGeom>
            <a:avLst/>
            <a:gdLst/>
            <a:ahLst/>
            <a:cxnLst/>
            <a:rect l="0" t="0" r="r" b="b"/>
            <a:pathLst>
              <a:path w="2216089" h="2558920">
                <a:moveTo>
                  <a:pt x="1108045" y="0"/>
                </a:moveTo>
                <a:lnTo>
                  <a:pt x="2216089" y="639730"/>
                </a:lnTo>
                <a:lnTo>
                  <a:pt x="2216089" y="1919190"/>
                </a:lnTo>
                <a:lnTo>
                  <a:pt x="1108045" y="2558920"/>
                </a:lnTo>
                <a:lnTo>
                  <a:pt x="0" y="1919190"/>
                </a:lnTo>
                <a:lnTo>
                  <a:pt x="0" y="639730"/>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5" name="Title 1"/>
          <p:cNvSpPr>
            <a:spLocks noGrp="1"/>
          </p:cNvSpPr>
          <p:nvPr>
            <p:ph type="title" idx="3" hasCustomPrompt="1"/>
          </p:nvPr>
        </p:nvSpPr>
        <p:spPr>
          <a:xfrm>
            <a:off x="1143000" y="762000"/>
            <a:ext cx="3998128" cy="1239431"/>
          </a:xfrm>
        </p:spPr>
        <p:txBody>
          <a:bodyPr rtlCol="0"/>
          <a:lstStyle>
            <a:lvl1pPr lvl="0">
              <a:lnSpc>
                <a:spcPct val="100000"/>
              </a:lnSpc>
              <a:defRPr lang="en-US" sz="2800" b="1" dirty="0">
                <a:latin typeface="+mj-lt"/>
              </a:defRPr>
            </a:lvl1pPr>
          </a:lstStyle>
          <a:p>
            <a:r>
              <a:rPr lang="en-US" dirty="0"/>
              <a:t>ADD TITLE</a:t>
            </a:r>
            <a:endParaRPr lang="en-US" dirty="0"/>
          </a:p>
        </p:txBody>
      </p:sp>
      <p:sp>
        <p:nvSpPr>
          <p:cNvPr id="6"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7" name="Text Placeholder 4"/>
          <p:cNvSpPr>
            <a:spLocks noGrp="1"/>
          </p:cNvSpPr>
          <p:nvPr>
            <p:ph type="body" idx="4" hasCustomPrompt="1"/>
          </p:nvPr>
        </p:nvSpPr>
        <p:spPr>
          <a:xfrm>
            <a:off x="1143000" y="2333625"/>
            <a:ext cx="3524250" cy="1905000"/>
          </a:xfrm>
        </p:spPr>
        <p:txBody>
          <a:bodyPr vert="horz" lIns="0" tIns="0" rIns="0" bIns="0" rtlCol="0">
            <a:noAutofit/>
          </a:bodyPr>
          <a:lstStyle>
            <a:lvl1pPr lvl="0">
              <a:lnSpc>
                <a:spcPct val="150000"/>
              </a:lnSpc>
              <a:defRPr lang="en-US" sz="1100" dirty="0">
                <a:latin typeface="Open Sans"/>
              </a:defRPr>
            </a:lvl1pPr>
            <a:lvl2pPr lvl="1">
              <a:lnSpc>
                <a:spcPct val="100000"/>
              </a:lnSpc>
              <a:defRPr lang="en-US" sz="1400" dirty="0">
                <a:latin typeface="Open Sans"/>
              </a:defRPr>
            </a:lvl2pPr>
            <a:lvl3pPr lvl="2">
              <a:lnSpc>
                <a:spcPct val="100000"/>
              </a:lnSpc>
              <a:defRPr lang="en-US" sz="1400" dirty="0">
                <a:latin typeface="Open Sans"/>
              </a:defRPr>
            </a:lvl3pPr>
            <a:lvl4pPr lvl="3">
              <a:lnSpc>
                <a:spcPct val="100000"/>
              </a:lnSpc>
              <a:defRPr lang="en-US" sz="1400" dirty="0">
                <a:latin typeface="Open Sans"/>
              </a:defRPr>
            </a:lvl4pPr>
            <a:lvl5pPr lvl="4">
              <a:lnSpc>
                <a:spcPct val="100000"/>
              </a:lnSpc>
              <a:defRPr lang="en-US" sz="1400" dirty="0">
                <a:latin typeface="Open Sans"/>
              </a:defRPr>
            </a:lvl5pPr>
          </a:lstStyle>
          <a:p>
            <a:pPr>
              <a:lnSpc>
                <a:spcPct val="130000"/>
              </a:lnSpc>
            </a:pPr>
            <a:r>
              <a:rPr lang="en-US" dirty="0"/>
              <a:t>Add description</a:t>
            </a:r>
            <a:endParaRPr lang="en-US" dirty="0"/>
          </a:p>
        </p:txBody>
      </p:sp>
      <p:cxnSp>
        <p:nvCxnSpPr>
          <p:cNvPr id="8" name="Straight Connector 7"/>
          <p:cNvCxnSpPr/>
          <p:nvPr/>
        </p:nvCxnSpPr>
        <p:spPr>
          <a:xfrm flipH="1">
            <a:off x="3083055" y="1661746"/>
            <a:ext cx="6060945" cy="3494941"/>
          </a:xfrm>
          <a:prstGeom prst="line">
            <a:avLst/>
          </a:prstGeom>
          <a:ln>
            <a:solidFill>
              <a:schemeClr val="tx1">
                <a:alpha val="14999"/>
              </a:schemeClr>
            </a:solidFill>
          </a:ln>
        </p:spPr>
        <p:style>
          <a:lnRef idx="1">
            <a:schemeClr val="accent1"/>
          </a:lnRef>
          <a:fillRef idx="0">
            <a:schemeClr val="accent1"/>
          </a:fillRef>
          <a:effectRef idx="0">
            <a:schemeClr val="accent1"/>
          </a:effectRef>
          <a:fontRef idx="minor">
            <a:schemeClr val="tx1"/>
          </a:fontRef>
        </p:style>
      </p:cxnSp>
      <p:sp>
        <p:nvSpPr>
          <p:cNvPr id="9" name="Date Placeholder 1"/>
          <p:cNvSpPr>
            <a:spLocks noGrp="1"/>
          </p:cNvSpPr>
          <p:nvPr>
            <p:ph type="dt" sz="half" idx="5"/>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10" name="Footer Placeholder 1"/>
          <p:cNvSpPr>
            <a:spLocks noGrp="1"/>
          </p:cNvSpPr>
          <p:nvPr>
            <p:ph type="ftr" sz="quarter" idx="6"/>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Next Steps">
    <p:spTree>
      <p:nvGrpSpPr>
        <p:cNvPr id="1" name=""/>
        <p:cNvGrpSpPr/>
        <p:nvPr/>
      </p:nvGrpSpPr>
      <p:grpSpPr>
        <a:xfrm>
          <a:off x="0" y="0"/>
          <a:ext cx="0" cy="0"/>
          <a:chOff x="0" y="0"/>
          <a:chExt cx="0" cy="0"/>
        </a:xfrm>
      </p:grpSpPr>
      <p:sp>
        <p:nvSpPr>
          <p:cNvPr id="2" name="Freeform 18"/>
          <p:cNvSpPr/>
          <p:nvPr userDrawn="1"/>
        </p:nvSpPr>
        <p:spPr>
          <a:xfrm>
            <a:off x="3836789" y="1479866"/>
            <a:ext cx="1472645" cy="3293692"/>
          </a:xfrm>
          <a:custGeom>
            <a:avLst/>
            <a:gdLst/>
            <a:ahLst/>
            <a:cxnLst/>
            <a:rect l="0" t="0" r="r" b="b"/>
            <a:pathLst>
              <a:path w="1963527" h="4391590">
                <a:moveTo>
                  <a:pt x="981764" y="0"/>
                </a:moveTo>
                <a:lnTo>
                  <a:pt x="1963527" y="566822"/>
                </a:lnTo>
                <a:lnTo>
                  <a:pt x="1963527" y="1238674"/>
                </a:lnTo>
                <a:lnTo>
                  <a:pt x="1963527" y="1700466"/>
                </a:lnTo>
                <a:lnTo>
                  <a:pt x="1963527" y="2281843"/>
                </a:lnTo>
                <a:lnTo>
                  <a:pt x="1963527" y="2372318"/>
                </a:lnTo>
                <a:lnTo>
                  <a:pt x="1963527" y="2691124"/>
                </a:lnTo>
                <a:lnTo>
                  <a:pt x="1963527" y="3415487"/>
                </a:lnTo>
                <a:lnTo>
                  <a:pt x="1963527" y="3824768"/>
                </a:lnTo>
                <a:lnTo>
                  <a:pt x="981764" y="4391590"/>
                </a:lnTo>
                <a:lnTo>
                  <a:pt x="0" y="3824768"/>
                </a:lnTo>
                <a:lnTo>
                  <a:pt x="0" y="3415487"/>
                </a:lnTo>
                <a:lnTo>
                  <a:pt x="0" y="2691124"/>
                </a:lnTo>
                <a:lnTo>
                  <a:pt x="0" y="2372318"/>
                </a:lnTo>
                <a:lnTo>
                  <a:pt x="0" y="2281843"/>
                </a:lnTo>
                <a:lnTo>
                  <a:pt x="0" y="1700466"/>
                </a:lnTo>
                <a:lnTo>
                  <a:pt x="0" y="1238674"/>
                </a:lnTo>
                <a:lnTo>
                  <a:pt x="0" y="566822"/>
                </a:lnTo>
                <a:close/>
              </a:path>
            </a:pathLst>
          </a:custGeom>
          <a:solidFill>
            <a:schemeClr val="accent1"/>
          </a:solidFill>
          <a:ln w="12700">
            <a:miter lim="800000"/>
          </a:ln>
        </p:spPr>
        <p:txBody>
          <a:bodyPr vert="horz" wrap="square" lIns="45719" rIns="45719" rtlCol="0" anchor="ctr">
            <a:noAutofit/>
          </a:bodyPr>
          <a:lstStyle/>
          <a:p>
            <a:endParaRPr lang="en-US" dirty="0"/>
          </a:p>
        </p:txBody>
      </p:sp>
      <p:sp>
        <p:nvSpPr>
          <p:cNvPr id="3" name="Slide Number Placeholder 2"/>
          <p:cNvSpPr>
            <a:spLocks noGrp="1"/>
          </p:cNvSpPr>
          <p:nvPr>
            <p:ph type="sldNum" sz="quarter"/>
          </p:nvPr>
        </p:nvSpPr>
        <p:spPr/>
        <p:txBody>
          <a:bodyPr rtlCol="0"/>
          <a:lstStyle/>
          <a:p>
            <a:fld id="{C5F66A3F-763A-4981-96D0-CB6891F1F389}" type="slidenum">
              <a:rPr/>
            </a:fld>
            <a:endParaRPr lang="en-US" dirty="0"/>
          </a:p>
        </p:txBody>
      </p:sp>
      <p:sp>
        <p:nvSpPr>
          <p:cNvPr id="4" name="Picture Placeholder 7"/>
          <p:cNvSpPr>
            <a:spLocks noGrp="1"/>
          </p:cNvSpPr>
          <p:nvPr>
            <p:ph type="pic" idx="1" hasCustomPrompt="1"/>
          </p:nvPr>
        </p:nvSpPr>
        <p:spPr>
          <a:xfrm>
            <a:off x="879369" y="2127449"/>
            <a:ext cx="1099507" cy="1269601"/>
          </a:xfrm>
          <a:custGeom>
            <a:avLst/>
            <a:gdLst/>
            <a:ahLst/>
            <a:cxnLst/>
            <a:rect l="0" t="0" r="r" b="b"/>
            <a:pathLst>
              <a:path w="1466010" h="1692802">
                <a:moveTo>
                  <a:pt x="733005" y="0"/>
                </a:moveTo>
                <a:lnTo>
                  <a:pt x="1466010" y="423201"/>
                </a:lnTo>
                <a:lnTo>
                  <a:pt x="1466010" y="1269602"/>
                </a:lnTo>
                <a:lnTo>
                  <a:pt x="733005" y="1692802"/>
                </a:lnTo>
                <a:lnTo>
                  <a:pt x="0" y="1269602"/>
                </a:lnTo>
                <a:lnTo>
                  <a:pt x="0" y="423201"/>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5" name="Picture Placeholder 8"/>
          <p:cNvSpPr>
            <a:spLocks noGrp="1"/>
          </p:cNvSpPr>
          <p:nvPr>
            <p:ph type="pic" idx="2" hasCustomPrompt="1"/>
          </p:nvPr>
        </p:nvSpPr>
        <p:spPr>
          <a:xfrm>
            <a:off x="2447715" y="2127449"/>
            <a:ext cx="1099507" cy="1269601"/>
          </a:xfrm>
          <a:custGeom>
            <a:avLst/>
            <a:gdLst/>
            <a:ahLst/>
            <a:cxnLst/>
            <a:rect l="0" t="0" r="r" b="b"/>
            <a:pathLst>
              <a:path w="1466010" h="1692802">
                <a:moveTo>
                  <a:pt x="733005" y="0"/>
                </a:moveTo>
                <a:lnTo>
                  <a:pt x="1466010" y="423201"/>
                </a:lnTo>
                <a:lnTo>
                  <a:pt x="1466010" y="1269602"/>
                </a:lnTo>
                <a:lnTo>
                  <a:pt x="733005" y="1692802"/>
                </a:lnTo>
                <a:lnTo>
                  <a:pt x="0" y="1269602"/>
                </a:lnTo>
                <a:lnTo>
                  <a:pt x="0" y="423201"/>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6" name="Picture Placeholder 9"/>
          <p:cNvSpPr>
            <a:spLocks noGrp="1"/>
          </p:cNvSpPr>
          <p:nvPr>
            <p:ph type="pic" idx="3" hasCustomPrompt="1"/>
          </p:nvPr>
        </p:nvSpPr>
        <p:spPr>
          <a:xfrm>
            <a:off x="4022245" y="1773663"/>
            <a:ext cx="1099507" cy="1269601"/>
          </a:xfrm>
          <a:custGeom>
            <a:avLst/>
            <a:gdLst/>
            <a:ahLst/>
            <a:cxnLst/>
            <a:rect l="0" t="0" r="r" b="b"/>
            <a:pathLst>
              <a:path w="1466010" h="1692802">
                <a:moveTo>
                  <a:pt x="733005" y="0"/>
                </a:moveTo>
                <a:lnTo>
                  <a:pt x="1466010" y="423201"/>
                </a:lnTo>
                <a:lnTo>
                  <a:pt x="1466010" y="1269602"/>
                </a:lnTo>
                <a:lnTo>
                  <a:pt x="733005" y="1692802"/>
                </a:lnTo>
                <a:lnTo>
                  <a:pt x="0" y="1269602"/>
                </a:lnTo>
                <a:lnTo>
                  <a:pt x="0" y="423201"/>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7" name="Picture Placeholder 10"/>
          <p:cNvSpPr>
            <a:spLocks noGrp="1"/>
          </p:cNvSpPr>
          <p:nvPr>
            <p:ph type="pic" idx="4" hasCustomPrompt="1"/>
          </p:nvPr>
        </p:nvSpPr>
        <p:spPr>
          <a:xfrm>
            <a:off x="5601272" y="2127449"/>
            <a:ext cx="1099507" cy="1269601"/>
          </a:xfrm>
          <a:custGeom>
            <a:avLst/>
            <a:gdLst/>
            <a:ahLst/>
            <a:cxnLst/>
            <a:rect l="0" t="0" r="r" b="b"/>
            <a:pathLst>
              <a:path w="1466010" h="1692802">
                <a:moveTo>
                  <a:pt x="733005" y="0"/>
                </a:moveTo>
                <a:lnTo>
                  <a:pt x="1466010" y="423201"/>
                </a:lnTo>
                <a:lnTo>
                  <a:pt x="1466010" y="1269602"/>
                </a:lnTo>
                <a:lnTo>
                  <a:pt x="733005" y="1692802"/>
                </a:lnTo>
                <a:lnTo>
                  <a:pt x="0" y="1269602"/>
                </a:lnTo>
                <a:lnTo>
                  <a:pt x="0" y="423201"/>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8" name="Picture Placeholder 11"/>
          <p:cNvSpPr>
            <a:spLocks noGrp="1"/>
          </p:cNvSpPr>
          <p:nvPr>
            <p:ph type="pic" idx="5" hasCustomPrompt="1"/>
          </p:nvPr>
        </p:nvSpPr>
        <p:spPr>
          <a:xfrm>
            <a:off x="7172459" y="2127449"/>
            <a:ext cx="1099507" cy="1269601"/>
          </a:xfrm>
          <a:custGeom>
            <a:avLst/>
            <a:gdLst/>
            <a:ahLst/>
            <a:cxnLst/>
            <a:rect l="0" t="0" r="r" b="b"/>
            <a:pathLst>
              <a:path w="1466010" h="1692802">
                <a:moveTo>
                  <a:pt x="733005" y="0"/>
                </a:moveTo>
                <a:lnTo>
                  <a:pt x="1466010" y="423201"/>
                </a:lnTo>
                <a:lnTo>
                  <a:pt x="1466010" y="1269602"/>
                </a:lnTo>
                <a:lnTo>
                  <a:pt x="733005" y="1692802"/>
                </a:lnTo>
                <a:lnTo>
                  <a:pt x="0" y="1269602"/>
                </a:lnTo>
                <a:lnTo>
                  <a:pt x="0" y="423201"/>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9" name="Title 3"/>
          <p:cNvSpPr>
            <a:spLocks noGrp="1"/>
          </p:cNvSpPr>
          <p:nvPr>
            <p:ph type="title" idx="6" hasCustomPrompt="1"/>
          </p:nvPr>
        </p:nvSpPr>
        <p:spPr>
          <a:xfrm>
            <a:off x="1143000" y="762000"/>
            <a:ext cx="3333750" cy="857250"/>
          </a:xfrm>
        </p:spPr>
        <p:txBody>
          <a:bodyPr vert="horz" rtlCol="0" anchor="t"/>
          <a:lstStyle>
            <a:lvl1pPr lvl="0">
              <a:lnSpc>
                <a:spcPct val="100000"/>
              </a:lnSpc>
              <a:defRPr lang="en-US" sz="2800" b="1" dirty="0">
                <a:latin typeface="+mj-lt"/>
              </a:defRPr>
            </a:lvl1pPr>
          </a:lstStyle>
          <a:p>
            <a:r>
              <a:rPr lang="en-US" dirty="0"/>
              <a:t>ADD TITLE</a:t>
            </a:r>
            <a:endParaRPr lang="en-US" dirty="0"/>
          </a:p>
        </p:txBody>
      </p:sp>
      <p:sp>
        <p:nvSpPr>
          <p:cNvPr id="10"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11" name="Text Placeholder 4"/>
          <p:cNvSpPr>
            <a:spLocks noGrp="1"/>
          </p:cNvSpPr>
          <p:nvPr>
            <p:ph type="body" idx="7" hasCustomPrompt="1"/>
          </p:nvPr>
        </p:nvSpPr>
        <p:spPr>
          <a:xfrm>
            <a:off x="671817" y="3849814"/>
            <a:ext cx="1514606" cy="636847"/>
          </a:xfrm>
        </p:spPr>
        <p:txBody>
          <a:bodyPr vert="horz" lIns="0" tIns="0" rIns="0" bIns="0" rtlCol="0" anchor="t">
            <a:normAutofit/>
          </a:bodyPr>
          <a:lstStyle>
            <a:lvl1pPr lvl="0" algn="ctr">
              <a:lnSpc>
                <a:spcPct val="100000"/>
              </a:lnSpc>
              <a:spcBef>
                <a:spcPts val="0"/>
              </a:spcBef>
              <a:defRPr lang="en-US" sz="1000" b="0" dirty="0">
                <a:latin typeface="Open Sans"/>
              </a:defRPr>
            </a:lvl1pPr>
            <a:lvl2pPr lvl="1" algn="ctr">
              <a:lnSpc>
                <a:spcPct val="100000"/>
              </a:lnSpc>
              <a:spcBef>
                <a:spcPts val="0"/>
              </a:spcBef>
              <a:defRPr lang="en-US" sz="1400" dirty="0">
                <a:latin typeface="Open Sans"/>
              </a:defRPr>
            </a:lvl2pPr>
            <a:lvl3pPr lvl="2" algn="ctr">
              <a:lnSpc>
                <a:spcPct val="100000"/>
              </a:lnSpc>
              <a:spcBef>
                <a:spcPts val="0"/>
              </a:spcBef>
              <a:defRPr lang="en-US" sz="1400" dirty="0">
                <a:latin typeface="Open Sans"/>
              </a:defRPr>
            </a:lvl3pPr>
            <a:lvl4pPr lvl="3" algn="ctr">
              <a:lnSpc>
                <a:spcPct val="100000"/>
              </a:lnSpc>
              <a:spcBef>
                <a:spcPts val="0"/>
              </a:spcBef>
              <a:defRPr lang="en-US" sz="1400" dirty="0">
                <a:latin typeface="Open Sans"/>
              </a:defRPr>
            </a:lvl4pPr>
            <a:lvl5pPr lvl="4" algn="ctr">
              <a:lnSpc>
                <a:spcPct val="100000"/>
              </a:lnSpc>
              <a:spcBef>
                <a:spcPts val="0"/>
              </a:spcBef>
              <a:defRPr lang="en-US" sz="1400" dirty="0">
                <a:latin typeface="Open Sans"/>
              </a:defRPr>
            </a:lvl5pPr>
          </a:lstStyle>
          <a:p>
            <a:pPr>
              <a:lnSpc>
                <a:spcPct val="130000"/>
              </a:lnSpc>
            </a:pPr>
            <a:r>
              <a:rPr lang="en-US" dirty="0"/>
              <a:t>Add description</a:t>
            </a:r>
            <a:endParaRPr lang="en-US" dirty="0"/>
          </a:p>
        </p:txBody>
      </p:sp>
      <p:sp>
        <p:nvSpPr>
          <p:cNvPr id="12" name="Text Placeholder 4"/>
          <p:cNvSpPr>
            <a:spLocks noGrp="1"/>
          </p:cNvSpPr>
          <p:nvPr>
            <p:ph type="body" idx="8" hasCustomPrompt="1"/>
          </p:nvPr>
        </p:nvSpPr>
        <p:spPr>
          <a:xfrm>
            <a:off x="2240165" y="3849814"/>
            <a:ext cx="1514606" cy="636847"/>
          </a:xfrm>
        </p:spPr>
        <p:txBody>
          <a:bodyPr vert="horz" lIns="0" tIns="0" rIns="0" bIns="0" rtlCol="0" anchor="t">
            <a:normAutofit/>
          </a:bodyPr>
          <a:lstStyle>
            <a:lvl1pPr lvl="0" algn="ctr">
              <a:lnSpc>
                <a:spcPct val="100000"/>
              </a:lnSpc>
              <a:spcBef>
                <a:spcPts val="0"/>
              </a:spcBef>
              <a:defRPr lang="en-US" sz="1000" b="0" dirty="0">
                <a:latin typeface="Open Sans"/>
              </a:defRPr>
            </a:lvl1pPr>
            <a:lvl2pPr lvl="1" algn="ctr">
              <a:lnSpc>
                <a:spcPct val="100000"/>
              </a:lnSpc>
              <a:spcBef>
                <a:spcPts val="0"/>
              </a:spcBef>
              <a:defRPr lang="en-US" sz="1400" dirty="0">
                <a:latin typeface="Open Sans"/>
              </a:defRPr>
            </a:lvl2pPr>
            <a:lvl3pPr lvl="2" algn="ctr">
              <a:lnSpc>
                <a:spcPct val="100000"/>
              </a:lnSpc>
              <a:spcBef>
                <a:spcPts val="0"/>
              </a:spcBef>
              <a:defRPr lang="en-US" sz="1400" dirty="0">
                <a:latin typeface="Open Sans"/>
              </a:defRPr>
            </a:lvl3pPr>
            <a:lvl4pPr lvl="3" algn="ctr">
              <a:lnSpc>
                <a:spcPct val="100000"/>
              </a:lnSpc>
              <a:spcBef>
                <a:spcPts val="0"/>
              </a:spcBef>
              <a:defRPr lang="en-US" sz="1400" dirty="0">
                <a:latin typeface="Open Sans"/>
              </a:defRPr>
            </a:lvl4pPr>
            <a:lvl5pPr lvl="4" algn="ctr">
              <a:lnSpc>
                <a:spcPct val="100000"/>
              </a:lnSpc>
              <a:spcBef>
                <a:spcPts val="0"/>
              </a:spcBef>
              <a:defRPr lang="en-US" sz="1400" dirty="0">
                <a:latin typeface="Open Sans"/>
              </a:defRPr>
            </a:lvl5pPr>
          </a:lstStyle>
          <a:p>
            <a:pPr>
              <a:lnSpc>
                <a:spcPct val="130000"/>
              </a:lnSpc>
            </a:pPr>
            <a:r>
              <a:rPr lang="en-US" dirty="0"/>
              <a:t>Add description</a:t>
            </a:r>
            <a:endParaRPr lang="en-US" dirty="0"/>
          </a:p>
        </p:txBody>
      </p:sp>
      <p:sp>
        <p:nvSpPr>
          <p:cNvPr id="13" name="Text Placeholder 4"/>
          <p:cNvSpPr>
            <a:spLocks noGrp="1"/>
          </p:cNvSpPr>
          <p:nvPr>
            <p:ph type="body" idx="9" hasCustomPrompt="1"/>
          </p:nvPr>
        </p:nvSpPr>
        <p:spPr>
          <a:xfrm>
            <a:off x="4026677" y="3512534"/>
            <a:ext cx="1075428" cy="878487"/>
          </a:xfrm>
        </p:spPr>
        <p:txBody>
          <a:bodyPr vert="horz" rtlCol="0">
            <a:normAutofit/>
          </a:bodyPr>
          <a:lstStyle>
            <a:lvl1pPr lvl="0" algn="ctr">
              <a:lnSpc>
                <a:spcPct val="100000"/>
              </a:lnSpc>
              <a:spcBef>
                <a:spcPts val="0"/>
              </a:spcBef>
              <a:defRPr lang="en-US" sz="1000" dirty="0">
                <a:solidFill>
                  <a:schemeClr val="bg1"/>
                </a:solidFill>
                <a:latin typeface="Open Sans"/>
              </a:defRPr>
            </a:lvl1pPr>
            <a:lvl2pPr lvl="1" algn="ctr">
              <a:lnSpc>
                <a:spcPct val="100000"/>
              </a:lnSpc>
              <a:spcBef>
                <a:spcPts val="0"/>
              </a:spcBef>
              <a:defRPr lang="en-US" sz="1400" dirty="0">
                <a:latin typeface="Open Sans"/>
              </a:defRPr>
            </a:lvl2pPr>
            <a:lvl3pPr lvl="2" algn="ctr">
              <a:lnSpc>
                <a:spcPct val="100000"/>
              </a:lnSpc>
              <a:spcBef>
                <a:spcPts val="0"/>
              </a:spcBef>
              <a:defRPr lang="en-US" sz="1400" dirty="0">
                <a:latin typeface="Open Sans"/>
              </a:defRPr>
            </a:lvl3pPr>
            <a:lvl4pPr lvl="3" algn="ctr">
              <a:lnSpc>
                <a:spcPct val="100000"/>
              </a:lnSpc>
              <a:spcBef>
                <a:spcPts val="0"/>
              </a:spcBef>
              <a:defRPr lang="en-US" sz="1400" dirty="0">
                <a:latin typeface="Open Sans"/>
              </a:defRPr>
            </a:lvl4pPr>
            <a:lvl5pPr lvl="4" algn="ctr">
              <a:lnSpc>
                <a:spcPct val="100000"/>
              </a:lnSpc>
              <a:spcBef>
                <a:spcPts val="0"/>
              </a:spcBef>
              <a:defRPr lang="en-US" sz="1400" dirty="0">
                <a:latin typeface="Open Sans"/>
              </a:defRPr>
            </a:lvl5pPr>
          </a:lstStyle>
          <a:p>
            <a:pPr lvl="0"/>
            <a:r>
              <a:rPr lang="en-US" dirty="0"/>
              <a:t>Add description</a:t>
            </a:r>
            <a:endParaRPr lang="en-US" dirty="0"/>
          </a:p>
        </p:txBody>
      </p:sp>
      <p:sp>
        <p:nvSpPr>
          <p:cNvPr id="14" name="Text Placeholder 4"/>
          <p:cNvSpPr>
            <a:spLocks noGrp="1"/>
          </p:cNvSpPr>
          <p:nvPr>
            <p:ph type="body" idx="10" hasCustomPrompt="1"/>
          </p:nvPr>
        </p:nvSpPr>
        <p:spPr>
          <a:xfrm>
            <a:off x="5393722" y="3849814"/>
            <a:ext cx="1514606" cy="636847"/>
          </a:xfrm>
        </p:spPr>
        <p:txBody>
          <a:bodyPr vert="horz" lIns="0" tIns="0" rIns="0" bIns="0" rtlCol="0" anchor="t">
            <a:normAutofit/>
          </a:bodyPr>
          <a:lstStyle>
            <a:lvl1pPr lvl="0" algn="ctr">
              <a:lnSpc>
                <a:spcPct val="100000"/>
              </a:lnSpc>
              <a:spcBef>
                <a:spcPts val="0"/>
              </a:spcBef>
              <a:defRPr lang="en-US" sz="1000" b="0" dirty="0">
                <a:latin typeface="Open Sans"/>
              </a:defRPr>
            </a:lvl1pPr>
            <a:lvl2pPr lvl="1" algn="ctr">
              <a:lnSpc>
                <a:spcPct val="100000"/>
              </a:lnSpc>
              <a:spcBef>
                <a:spcPts val="0"/>
              </a:spcBef>
              <a:defRPr lang="en-US" sz="1400" dirty="0">
                <a:latin typeface="Open Sans"/>
              </a:defRPr>
            </a:lvl2pPr>
            <a:lvl3pPr lvl="2" algn="ctr">
              <a:lnSpc>
                <a:spcPct val="100000"/>
              </a:lnSpc>
              <a:spcBef>
                <a:spcPts val="0"/>
              </a:spcBef>
              <a:defRPr lang="en-US" sz="1400" dirty="0">
                <a:latin typeface="Open Sans"/>
              </a:defRPr>
            </a:lvl3pPr>
            <a:lvl4pPr lvl="3" algn="ctr">
              <a:lnSpc>
                <a:spcPct val="100000"/>
              </a:lnSpc>
              <a:spcBef>
                <a:spcPts val="0"/>
              </a:spcBef>
              <a:defRPr lang="en-US" sz="1400" dirty="0">
                <a:latin typeface="Open Sans"/>
              </a:defRPr>
            </a:lvl4pPr>
            <a:lvl5pPr lvl="4" algn="ctr">
              <a:lnSpc>
                <a:spcPct val="100000"/>
              </a:lnSpc>
              <a:spcBef>
                <a:spcPts val="0"/>
              </a:spcBef>
              <a:defRPr lang="en-US" sz="1400" dirty="0">
                <a:latin typeface="Open Sans"/>
              </a:defRPr>
            </a:lvl5pPr>
          </a:lstStyle>
          <a:p>
            <a:pPr>
              <a:lnSpc>
                <a:spcPct val="130000"/>
              </a:lnSpc>
            </a:pPr>
            <a:r>
              <a:rPr lang="en-US" dirty="0"/>
              <a:t>Add description</a:t>
            </a:r>
            <a:endParaRPr lang="en-US" dirty="0"/>
          </a:p>
        </p:txBody>
      </p:sp>
      <p:sp>
        <p:nvSpPr>
          <p:cNvPr id="15" name="Text Placeholder 4"/>
          <p:cNvSpPr>
            <a:spLocks noGrp="1"/>
          </p:cNvSpPr>
          <p:nvPr>
            <p:ph type="body" idx="11" hasCustomPrompt="1"/>
          </p:nvPr>
        </p:nvSpPr>
        <p:spPr>
          <a:xfrm>
            <a:off x="6964908" y="3849814"/>
            <a:ext cx="1514606" cy="636847"/>
          </a:xfrm>
        </p:spPr>
        <p:txBody>
          <a:bodyPr vert="horz" lIns="0" tIns="0" rIns="0" bIns="0" rtlCol="0" anchor="t">
            <a:normAutofit/>
          </a:bodyPr>
          <a:lstStyle>
            <a:lvl1pPr lvl="0" algn="ctr">
              <a:lnSpc>
                <a:spcPct val="100000"/>
              </a:lnSpc>
              <a:spcBef>
                <a:spcPts val="0"/>
              </a:spcBef>
              <a:defRPr lang="en-US" sz="1000" b="0" dirty="0">
                <a:latin typeface="Open Sans"/>
              </a:defRPr>
            </a:lvl1pPr>
            <a:lvl2pPr lvl="1" algn="ctr">
              <a:lnSpc>
                <a:spcPct val="100000"/>
              </a:lnSpc>
              <a:spcBef>
                <a:spcPts val="0"/>
              </a:spcBef>
              <a:defRPr lang="en-US" sz="1400" dirty="0">
                <a:latin typeface="Open Sans"/>
              </a:defRPr>
            </a:lvl2pPr>
            <a:lvl3pPr lvl="2" algn="ctr">
              <a:lnSpc>
                <a:spcPct val="100000"/>
              </a:lnSpc>
              <a:spcBef>
                <a:spcPts val="0"/>
              </a:spcBef>
              <a:defRPr lang="en-US" sz="1400" dirty="0">
                <a:latin typeface="Open Sans"/>
              </a:defRPr>
            </a:lvl3pPr>
            <a:lvl4pPr lvl="3" algn="ctr">
              <a:lnSpc>
                <a:spcPct val="100000"/>
              </a:lnSpc>
              <a:spcBef>
                <a:spcPts val="0"/>
              </a:spcBef>
              <a:defRPr lang="en-US" sz="1400" dirty="0">
                <a:latin typeface="Open Sans"/>
              </a:defRPr>
            </a:lvl4pPr>
            <a:lvl5pPr lvl="4" algn="ctr">
              <a:lnSpc>
                <a:spcPct val="100000"/>
              </a:lnSpc>
              <a:spcBef>
                <a:spcPts val="0"/>
              </a:spcBef>
              <a:defRPr lang="en-US" sz="1400" dirty="0">
                <a:latin typeface="Open Sans"/>
              </a:defRPr>
            </a:lvl5pPr>
          </a:lstStyle>
          <a:p>
            <a:pPr>
              <a:lnSpc>
                <a:spcPct val="130000"/>
              </a:lnSpc>
            </a:pPr>
            <a:r>
              <a:rPr lang="en-US" dirty="0"/>
              <a:t>Add description</a:t>
            </a:r>
            <a:endParaRPr lang="en-US" dirty="0"/>
          </a:p>
        </p:txBody>
      </p:sp>
      <p:sp>
        <p:nvSpPr>
          <p:cNvPr id="16" name="Text Placeholder 6"/>
          <p:cNvSpPr>
            <a:spLocks noGrp="1"/>
          </p:cNvSpPr>
          <p:nvPr>
            <p:ph type="body" idx="12" hasCustomPrompt="1"/>
          </p:nvPr>
        </p:nvSpPr>
        <p:spPr>
          <a:xfrm>
            <a:off x="4013217" y="3178042"/>
            <a:ext cx="1114060" cy="239803"/>
          </a:xfrm>
        </p:spPr>
        <p:txBody>
          <a:bodyPr vert="horz" rtlCol="0" anchor="b">
            <a:noAutofit/>
          </a:bodyPr>
          <a:lstStyle>
            <a:lvl1pPr lvl="0" algn="ctr">
              <a:lnSpc>
                <a:spcPct val="100000"/>
              </a:lnSpc>
              <a:defRPr lang="en-US" sz="1200" dirty="0">
                <a:solidFill>
                  <a:schemeClr val="bg1"/>
                </a:solidFill>
                <a:latin typeface="Open Sans-demi_bold"/>
              </a:defRPr>
            </a:lvl1pPr>
            <a:lvl2pPr lvl="1" algn="ctr">
              <a:defRPr lang="en-US" sz="1400" b="1" dirty="0">
                <a:solidFill>
                  <a:schemeClr val="bg1"/>
                </a:solidFill>
                <a:latin typeface="Open Sans"/>
              </a:defRPr>
            </a:lvl2pPr>
            <a:lvl3pPr lvl="2" algn="ctr">
              <a:defRPr lang="en-US" sz="1400" b="1" dirty="0">
                <a:solidFill>
                  <a:schemeClr val="bg1"/>
                </a:solidFill>
                <a:latin typeface="Open Sans"/>
              </a:defRPr>
            </a:lvl3pPr>
            <a:lvl4pPr lvl="3" algn="ctr">
              <a:defRPr lang="en-US" sz="1400" b="1" dirty="0">
                <a:solidFill>
                  <a:schemeClr val="bg1"/>
                </a:solidFill>
                <a:latin typeface="Open Sans"/>
              </a:defRPr>
            </a:lvl4pPr>
            <a:lvl5pPr lvl="4" algn="ctr">
              <a:defRPr lang="en-US" sz="1400" b="1" dirty="0">
                <a:solidFill>
                  <a:schemeClr val="bg1"/>
                </a:solidFill>
                <a:latin typeface="Open Sans"/>
              </a:defRPr>
            </a:lvl5pPr>
          </a:lstStyle>
          <a:p>
            <a:pPr lvl="0"/>
            <a:r>
              <a:rPr lang="en-US" dirty="0"/>
              <a:t>Step #</a:t>
            </a:r>
            <a:endParaRPr lang="en-US" dirty="0"/>
          </a:p>
        </p:txBody>
      </p:sp>
      <p:sp>
        <p:nvSpPr>
          <p:cNvPr id="17" name="Text Placeholder 6"/>
          <p:cNvSpPr>
            <a:spLocks noGrp="1"/>
          </p:cNvSpPr>
          <p:nvPr>
            <p:ph type="body" idx="13" hasCustomPrompt="1"/>
          </p:nvPr>
        </p:nvSpPr>
        <p:spPr>
          <a:xfrm>
            <a:off x="5411839" y="3504279"/>
            <a:ext cx="1478374" cy="239803"/>
          </a:xfrm>
        </p:spPr>
        <p:txBody>
          <a:bodyPr vert="horz" rtlCol="0" anchor="b">
            <a:noAutofit/>
          </a:bodyPr>
          <a:lstStyle>
            <a:lvl1pPr lvl="0" algn="ctr">
              <a:lnSpc>
                <a:spcPct val="100000"/>
              </a:lnSpc>
              <a:defRPr lang="en-US" sz="1200" dirty="0">
                <a:solidFill>
                  <a:schemeClr val="tx1"/>
                </a:solidFill>
                <a:latin typeface="Open Sans-demi_bold"/>
              </a:defRPr>
            </a:lvl1pPr>
            <a:lvl2pPr lvl="1" algn="ctr">
              <a:defRPr lang="en-US" sz="1400" b="1" dirty="0">
                <a:solidFill>
                  <a:schemeClr val="bg1"/>
                </a:solidFill>
                <a:latin typeface="Open Sans"/>
              </a:defRPr>
            </a:lvl2pPr>
            <a:lvl3pPr lvl="2" algn="ctr">
              <a:defRPr lang="en-US" sz="1400" b="1" dirty="0">
                <a:solidFill>
                  <a:schemeClr val="bg1"/>
                </a:solidFill>
                <a:latin typeface="Open Sans"/>
              </a:defRPr>
            </a:lvl3pPr>
            <a:lvl4pPr lvl="3" algn="ctr">
              <a:defRPr lang="en-US" sz="1400" b="1" dirty="0">
                <a:solidFill>
                  <a:schemeClr val="bg1"/>
                </a:solidFill>
                <a:latin typeface="Open Sans"/>
              </a:defRPr>
            </a:lvl4pPr>
            <a:lvl5pPr lvl="4" algn="ctr">
              <a:defRPr lang="en-US" sz="1400" b="1" dirty="0">
                <a:solidFill>
                  <a:schemeClr val="bg1"/>
                </a:solidFill>
                <a:latin typeface="Open Sans"/>
              </a:defRPr>
            </a:lvl5pPr>
          </a:lstStyle>
          <a:p>
            <a:pPr lvl="0"/>
            <a:r>
              <a:rPr lang="en-US" dirty="0"/>
              <a:t>Step #</a:t>
            </a:r>
            <a:endParaRPr lang="en-US" dirty="0"/>
          </a:p>
        </p:txBody>
      </p:sp>
      <p:sp>
        <p:nvSpPr>
          <p:cNvPr id="18" name="Text Placeholder 6"/>
          <p:cNvSpPr>
            <a:spLocks noGrp="1"/>
          </p:cNvSpPr>
          <p:nvPr>
            <p:ph type="body" idx="14" hasCustomPrompt="1"/>
          </p:nvPr>
        </p:nvSpPr>
        <p:spPr>
          <a:xfrm>
            <a:off x="6983026" y="3504279"/>
            <a:ext cx="1478374" cy="239803"/>
          </a:xfrm>
        </p:spPr>
        <p:txBody>
          <a:bodyPr vert="horz" rtlCol="0" anchor="b">
            <a:noAutofit/>
          </a:bodyPr>
          <a:lstStyle>
            <a:lvl1pPr lvl="0" algn="ctr">
              <a:lnSpc>
                <a:spcPct val="100000"/>
              </a:lnSpc>
              <a:defRPr lang="en-US" sz="1200" dirty="0">
                <a:solidFill>
                  <a:schemeClr val="tx1"/>
                </a:solidFill>
                <a:latin typeface="Open Sans-demi_bold"/>
              </a:defRPr>
            </a:lvl1pPr>
            <a:lvl2pPr lvl="1" algn="ctr">
              <a:defRPr lang="en-US" sz="1400" b="1" dirty="0">
                <a:solidFill>
                  <a:schemeClr val="bg1"/>
                </a:solidFill>
                <a:latin typeface="Open Sans"/>
              </a:defRPr>
            </a:lvl2pPr>
            <a:lvl3pPr lvl="2" algn="ctr">
              <a:defRPr lang="en-US" sz="1400" b="1" dirty="0">
                <a:solidFill>
                  <a:schemeClr val="bg1"/>
                </a:solidFill>
                <a:latin typeface="Open Sans"/>
              </a:defRPr>
            </a:lvl3pPr>
            <a:lvl4pPr lvl="3" algn="ctr">
              <a:defRPr lang="en-US" sz="1400" b="1" dirty="0">
                <a:solidFill>
                  <a:schemeClr val="bg1"/>
                </a:solidFill>
                <a:latin typeface="Open Sans"/>
              </a:defRPr>
            </a:lvl4pPr>
            <a:lvl5pPr lvl="4" algn="ctr">
              <a:defRPr lang="en-US" sz="1400" b="1" dirty="0">
                <a:solidFill>
                  <a:schemeClr val="bg1"/>
                </a:solidFill>
                <a:latin typeface="Open Sans"/>
              </a:defRPr>
            </a:lvl5pPr>
          </a:lstStyle>
          <a:p>
            <a:pPr lvl="0"/>
            <a:r>
              <a:rPr lang="en-US" dirty="0"/>
              <a:t>Step #</a:t>
            </a:r>
            <a:endParaRPr lang="en-US" dirty="0"/>
          </a:p>
        </p:txBody>
      </p:sp>
      <p:sp>
        <p:nvSpPr>
          <p:cNvPr id="19" name="Text Placeholder 6"/>
          <p:cNvSpPr>
            <a:spLocks noGrp="1"/>
          </p:cNvSpPr>
          <p:nvPr>
            <p:ph type="body" idx="15" hasCustomPrompt="1"/>
          </p:nvPr>
        </p:nvSpPr>
        <p:spPr>
          <a:xfrm>
            <a:off x="689936" y="3504279"/>
            <a:ext cx="1478374" cy="239803"/>
          </a:xfrm>
        </p:spPr>
        <p:txBody>
          <a:bodyPr vert="horz" rtlCol="0" anchor="b">
            <a:noAutofit/>
          </a:bodyPr>
          <a:lstStyle>
            <a:lvl1pPr lvl="0" algn="ctr">
              <a:lnSpc>
                <a:spcPct val="100000"/>
              </a:lnSpc>
              <a:defRPr lang="en-US" sz="1200" dirty="0">
                <a:solidFill>
                  <a:schemeClr val="tx1"/>
                </a:solidFill>
                <a:latin typeface="Open Sans-demi_bold"/>
              </a:defRPr>
            </a:lvl1pPr>
            <a:lvl2pPr lvl="1" algn="ctr">
              <a:defRPr lang="en-US" sz="1400" b="1" dirty="0">
                <a:solidFill>
                  <a:schemeClr val="bg1"/>
                </a:solidFill>
                <a:latin typeface="Open Sans"/>
              </a:defRPr>
            </a:lvl2pPr>
            <a:lvl3pPr lvl="2" algn="ctr">
              <a:defRPr lang="en-US" sz="1400" b="1" dirty="0">
                <a:solidFill>
                  <a:schemeClr val="bg1"/>
                </a:solidFill>
                <a:latin typeface="Open Sans"/>
              </a:defRPr>
            </a:lvl3pPr>
            <a:lvl4pPr lvl="3" algn="ctr">
              <a:defRPr lang="en-US" sz="1400" b="1" dirty="0">
                <a:solidFill>
                  <a:schemeClr val="bg1"/>
                </a:solidFill>
                <a:latin typeface="Open Sans"/>
              </a:defRPr>
            </a:lvl4pPr>
            <a:lvl5pPr lvl="4" algn="ctr">
              <a:defRPr lang="en-US" sz="1400" b="1" dirty="0">
                <a:solidFill>
                  <a:schemeClr val="bg1"/>
                </a:solidFill>
                <a:latin typeface="Open Sans"/>
              </a:defRPr>
            </a:lvl5pPr>
          </a:lstStyle>
          <a:p>
            <a:pPr lvl="0"/>
            <a:r>
              <a:rPr lang="en-US" dirty="0"/>
              <a:t>Step #</a:t>
            </a:r>
            <a:endParaRPr lang="en-US" dirty="0"/>
          </a:p>
        </p:txBody>
      </p:sp>
      <p:sp>
        <p:nvSpPr>
          <p:cNvPr id="20" name="Text Placeholder 6"/>
          <p:cNvSpPr>
            <a:spLocks noGrp="1"/>
          </p:cNvSpPr>
          <p:nvPr>
            <p:ph type="body" idx="16" hasCustomPrompt="1"/>
          </p:nvPr>
        </p:nvSpPr>
        <p:spPr>
          <a:xfrm>
            <a:off x="2258282" y="3504279"/>
            <a:ext cx="1478374" cy="239803"/>
          </a:xfrm>
        </p:spPr>
        <p:txBody>
          <a:bodyPr vert="horz" rtlCol="0" anchor="b">
            <a:noAutofit/>
          </a:bodyPr>
          <a:lstStyle>
            <a:lvl1pPr lvl="0" algn="ctr">
              <a:lnSpc>
                <a:spcPct val="100000"/>
              </a:lnSpc>
              <a:defRPr lang="en-US" sz="1200" dirty="0">
                <a:solidFill>
                  <a:schemeClr val="tx1"/>
                </a:solidFill>
                <a:latin typeface="Open Sans-demi_bold"/>
              </a:defRPr>
            </a:lvl1pPr>
            <a:lvl2pPr lvl="1" algn="ctr">
              <a:defRPr lang="en-US" sz="1400" b="1" dirty="0">
                <a:solidFill>
                  <a:schemeClr val="bg1"/>
                </a:solidFill>
                <a:latin typeface="Open Sans"/>
              </a:defRPr>
            </a:lvl2pPr>
            <a:lvl3pPr lvl="2" algn="ctr">
              <a:defRPr lang="en-US" sz="1400" b="1" dirty="0">
                <a:solidFill>
                  <a:schemeClr val="bg1"/>
                </a:solidFill>
                <a:latin typeface="Open Sans"/>
              </a:defRPr>
            </a:lvl3pPr>
            <a:lvl4pPr lvl="3" algn="ctr">
              <a:defRPr lang="en-US" sz="1400" b="1" dirty="0">
                <a:solidFill>
                  <a:schemeClr val="bg1"/>
                </a:solidFill>
                <a:latin typeface="Open Sans"/>
              </a:defRPr>
            </a:lvl4pPr>
            <a:lvl5pPr lvl="4" algn="ctr">
              <a:defRPr lang="en-US" sz="1400" b="1" dirty="0">
                <a:solidFill>
                  <a:schemeClr val="bg1"/>
                </a:solidFill>
                <a:latin typeface="Open Sans"/>
              </a:defRPr>
            </a:lvl5pPr>
          </a:lstStyle>
          <a:p>
            <a:pPr lvl="0"/>
            <a:r>
              <a:rPr lang="en-US" dirty="0"/>
              <a:t>Step #</a:t>
            </a:r>
            <a:endParaRPr lang="en-US" dirty="0"/>
          </a:p>
        </p:txBody>
      </p:sp>
      <p:sp>
        <p:nvSpPr>
          <p:cNvPr id="21" name="Date Placeholder 1"/>
          <p:cNvSpPr>
            <a:spLocks noGrp="1"/>
          </p:cNvSpPr>
          <p:nvPr>
            <p:ph type="dt" sz="half" idx="17"/>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22" name="Footer Placeholder 1"/>
          <p:cNvSpPr>
            <a:spLocks noGrp="1"/>
          </p:cNvSpPr>
          <p:nvPr>
            <p:ph type="ftr" sz="quarter" idx="18"/>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p:txBody>
          <a:bodyPr rtlCol="0"/>
          <a:lstStyle/>
          <a:p>
            <a:fld id="{B2806542-EF90-454F-B624-9012E2DC05C8}" type="slidenum">
              <a:rPr/>
            </a:fld>
            <a:endParaRPr lang="en-US" dirty="0"/>
          </a:p>
        </p:txBody>
      </p:sp>
      <p:sp>
        <p:nvSpPr>
          <p:cNvPr id="3" name="Picture Placeholder 9"/>
          <p:cNvSpPr>
            <a:spLocks noGrp="1"/>
          </p:cNvSpPr>
          <p:nvPr>
            <p:ph type="pic" idx="1" hasCustomPrompt="1"/>
          </p:nvPr>
        </p:nvSpPr>
        <p:spPr>
          <a:xfrm>
            <a:off x="7858125" y="0"/>
            <a:ext cx="1285875" cy="5143500"/>
          </a:xfrm>
          <a:prstGeom prst="rect">
            <a:avLst/>
          </a:pr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4" name="Title 1"/>
          <p:cNvSpPr>
            <a:spLocks noGrp="1"/>
          </p:cNvSpPr>
          <p:nvPr>
            <p:ph type="title" idx="2" hasCustomPrompt="1"/>
          </p:nvPr>
        </p:nvSpPr>
        <p:spPr>
          <a:xfrm>
            <a:off x="762000" y="571500"/>
            <a:ext cx="3810000" cy="841831"/>
          </a:xfrm>
        </p:spPr>
        <p:txBody>
          <a:bodyPr vert="horz" lIns="0" tIns="0" rIns="0" bIns="0" rtlCol="0" anchor="b"/>
          <a:lstStyle>
            <a:lvl1pPr lvl="0">
              <a:lnSpc>
                <a:spcPct val="100000"/>
              </a:lnSpc>
              <a:defRPr lang="en-US" sz="2800" b="1" dirty="0">
                <a:latin typeface="+mj-lt"/>
              </a:defRPr>
            </a:lvl1pPr>
          </a:lstStyle>
          <a:p>
            <a:r>
              <a:rPr lang="en-US" dirty="0"/>
              <a:t>ADD TITLE</a:t>
            </a:r>
            <a:endParaRPr lang="en-US" dirty="0"/>
          </a:p>
        </p:txBody>
      </p:sp>
      <p:sp>
        <p:nvSpPr>
          <p:cNvPr id="5"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6" name="Shape 22"/>
          <p:cNvSpPr/>
          <p:nvPr userDrawn="1"/>
        </p:nvSpPr>
        <p:spPr>
          <a:xfrm>
            <a:off x="752475" y="1696769"/>
            <a:ext cx="519677" cy="600071"/>
          </a:xfrm>
          <a:custGeom>
            <a:avLst/>
            <a:gdLst/>
            <a:ahLst/>
            <a:cxnLst/>
            <a:rect l="0" t="0" r="r" b="b"/>
            <a:pathLst>
              <a:path w="692903" h="800096">
                <a:moveTo>
                  <a:pt x="346452" y="0"/>
                </a:moveTo>
                <a:lnTo>
                  <a:pt x="692903" y="200024"/>
                </a:lnTo>
                <a:lnTo>
                  <a:pt x="692903" y="600072"/>
                </a:lnTo>
                <a:lnTo>
                  <a:pt x="346452" y="800096"/>
                </a:lnTo>
                <a:lnTo>
                  <a:pt x="0" y="600072"/>
                </a:lnTo>
                <a:lnTo>
                  <a:pt x="0" y="200024"/>
                </a:lnTo>
                <a:close/>
              </a:path>
            </a:pathLst>
          </a:custGeom>
          <a:noFill/>
          <a:ln w="9525">
            <a:solidFill>
              <a:schemeClr val="tx1">
                <a:alpha val="19999"/>
              </a:schemeClr>
            </a:solidFill>
            <a:miter lim="800000"/>
          </a:ln>
        </p:spPr>
        <p:txBody>
          <a:bodyPr vert="horz" lIns="45719" rIns="45719" rtlCol="0" anchor="ctr"/>
          <a:lstStyle/>
          <a:p>
            <a:pPr algn="ctr"/>
            <a:endParaRPr lang="en-US" dirty="0"/>
          </a:p>
        </p:txBody>
      </p:sp>
      <p:sp>
        <p:nvSpPr>
          <p:cNvPr id="7" name="Text Placeholder 30"/>
          <p:cNvSpPr>
            <a:spLocks noGrp="1"/>
          </p:cNvSpPr>
          <p:nvPr userDrawn="1">
            <p:ph type="body" idx="3" hasCustomPrompt="1"/>
          </p:nvPr>
        </p:nvSpPr>
        <p:spPr>
          <a:xfrm>
            <a:off x="752475" y="1903980"/>
            <a:ext cx="519112" cy="169627"/>
          </a:xfrm>
        </p:spPr>
        <p:txBody>
          <a:bodyPr vert="horz" rtlCol="0" anchor="ctr">
            <a:noAutofit/>
          </a:bodyPr>
          <a:lstStyle>
            <a:lvl1pPr lvl="0" algn="ctr">
              <a:defRPr lang="en-US" sz="1400" dirty="0">
                <a:latin typeface="Montserrat-demi_bold"/>
              </a:defRPr>
            </a:lvl1pPr>
            <a:lvl2pPr lvl="1">
              <a:defRPr lang="en-US" sz="1400" dirty="0">
                <a:latin typeface="+mj-lt"/>
              </a:defRPr>
            </a:lvl2pPr>
            <a:lvl3pPr lvl="2">
              <a:defRPr lang="en-US" sz="1400" dirty="0">
                <a:latin typeface="+mj-lt"/>
              </a:defRPr>
            </a:lvl3pPr>
            <a:lvl4pPr lvl="3">
              <a:defRPr lang="en-US" sz="1400" dirty="0">
                <a:latin typeface="+mj-lt"/>
              </a:defRPr>
            </a:lvl4pPr>
            <a:lvl5pPr lvl="4">
              <a:defRPr lang="en-US" sz="1400" dirty="0">
                <a:latin typeface="+mj-lt"/>
              </a:defRPr>
            </a:lvl5pPr>
          </a:lstStyle>
          <a:p>
            <a:pPr lvl="0"/>
            <a:r>
              <a:rPr lang="en-US" dirty="0"/>
              <a:t>#</a:t>
            </a:r>
            <a:endParaRPr lang="en-US" dirty="0"/>
          </a:p>
        </p:txBody>
      </p:sp>
      <p:sp>
        <p:nvSpPr>
          <p:cNvPr id="8" name="Text Placeholder 32"/>
          <p:cNvSpPr>
            <a:spLocks noGrp="1"/>
          </p:cNvSpPr>
          <p:nvPr>
            <p:ph type="body" idx="4" hasCustomPrompt="1"/>
          </p:nvPr>
        </p:nvSpPr>
        <p:spPr>
          <a:xfrm>
            <a:off x="1419225" y="1781175"/>
            <a:ext cx="2070497" cy="223258"/>
          </a:xfrm>
        </p:spPr>
        <p:txBody>
          <a:bodyPr vert="horz" lIns="0" tIns="0" rIns="0" bIns="0" rtlCol="0" anchor="t">
            <a:noAutofit/>
          </a:bodyPr>
          <a:lstStyle>
            <a:lvl1pPr lvl="0">
              <a:defRPr lang="en-US" sz="1100" b="1" cap="all" dirty="0">
                <a:latin typeface="+mn-lt"/>
              </a:defRPr>
            </a:lvl1pPr>
          </a:lstStyle>
          <a:p>
            <a:pPr lvl="0"/>
            <a:r>
              <a:rPr lang="en-US" dirty="0"/>
              <a:t>ITEM HEADLINE</a:t>
            </a:r>
            <a:endParaRPr lang="en-US" dirty="0"/>
          </a:p>
        </p:txBody>
      </p:sp>
      <p:sp>
        <p:nvSpPr>
          <p:cNvPr id="9" name="Text Placeholder 34"/>
          <p:cNvSpPr>
            <a:spLocks noGrp="1"/>
          </p:cNvSpPr>
          <p:nvPr>
            <p:ph type="body" idx="5" hasCustomPrompt="1"/>
          </p:nvPr>
        </p:nvSpPr>
        <p:spPr>
          <a:xfrm>
            <a:off x="1419225" y="2019300"/>
            <a:ext cx="2070497" cy="325053"/>
          </a:xfrm>
        </p:spPr>
        <p:txBody>
          <a:bodyPr vert="horz" lIns="0" tIns="0" rIns="0" bIns="0" rtlCol="0" anchor="t">
            <a:noAutofit/>
          </a:bodyPr>
          <a:lstStyle>
            <a:lvl1pPr lvl="0">
              <a:defRPr lang="en-US" sz="1100" dirty="0">
                <a:latin typeface="Open Sans-light"/>
              </a:defRPr>
            </a:lvl1pPr>
            <a:lvl2pPr lvl="1">
              <a:defRPr lang="en-US" sz="1400" dirty="0"/>
            </a:lvl2pPr>
            <a:lvl3pPr lvl="2">
              <a:defRPr lang="en-US" sz="1400" dirty="0"/>
            </a:lvl3pPr>
            <a:lvl4pPr lvl="3">
              <a:defRPr lang="en-US" sz="1400" dirty="0"/>
            </a:lvl4pPr>
            <a:lvl5pPr lvl="4">
              <a:defRPr lang="en-US" sz="1400" dirty="0"/>
            </a:lvl5pPr>
          </a:lstStyle>
          <a:p>
            <a:pPr>
              <a:lnSpc>
                <a:spcPct val="100000"/>
              </a:lnSpc>
            </a:pPr>
            <a:r>
              <a:rPr lang="en-US" dirty="0"/>
              <a:t>Brief description of item.</a:t>
            </a:r>
            <a:endParaRPr lang="en-US" dirty="0"/>
          </a:p>
        </p:txBody>
      </p:sp>
      <p:sp>
        <p:nvSpPr>
          <p:cNvPr id="10" name="Shape 22"/>
          <p:cNvSpPr/>
          <p:nvPr userDrawn="1"/>
        </p:nvSpPr>
        <p:spPr>
          <a:xfrm>
            <a:off x="752475" y="2505194"/>
            <a:ext cx="519677" cy="600071"/>
          </a:xfrm>
          <a:custGeom>
            <a:avLst/>
            <a:gdLst/>
            <a:ahLst/>
            <a:cxnLst/>
            <a:rect l="0" t="0" r="r" b="b"/>
            <a:pathLst>
              <a:path w="692903" h="800096">
                <a:moveTo>
                  <a:pt x="346452" y="0"/>
                </a:moveTo>
                <a:lnTo>
                  <a:pt x="692903" y="200024"/>
                </a:lnTo>
                <a:lnTo>
                  <a:pt x="692903" y="600072"/>
                </a:lnTo>
                <a:lnTo>
                  <a:pt x="346452" y="800096"/>
                </a:lnTo>
                <a:lnTo>
                  <a:pt x="0" y="600072"/>
                </a:lnTo>
                <a:lnTo>
                  <a:pt x="0" y="200024"/>
                </a:lnTo>
                <a:close/>
              </a:path>
            </a:pathLst>
          </a:custGeom>
          <a:noFill/>
          <a:ln w="9525">
            <a:solidFill>
              <a:schemeClr val="tx1">
                <a:alpha val="19999"/>
              </a:schemeClr>
            </a:solidFill>
            <a:miter lim="800000"/>
          </a:ln>
        </p:spPr>
        <p:txBody>
          <a:bodyPr vert="horz" lIns="45719" rIns="45719" rtlCol="0" anchor="ctr"/>
          <a:lstStyle/>
          <a:p>
            <a:pPr algn="ctr"/>
            <a:endParaRPr lang="en-US" dirty="0"/>
          </a:p>
        </p:txBody>
      </p:sp>
      <p:sp>
        <p:nvSpPr>
          <p:cNvPr id="11" name="Text Placeholder 30"/>
          <p:cNvSpPr>
            <a:spLocks noGrp="1"/>
          </p:cNvSpPr>
          <p:nvPr>
            <p:ph type="body" idx="6" hasCustomPrompt="1"/>
          </p:nvPr>
        </p:nvSpPr>
        <p:spPr>
          <a:xfrm>
            <a:off x="752475" y="2712406"/>
            <a:ext cx="519112" cy="169627"/>
          </a:xfrm>
        </p:spPr>
        <p:txBody>
          <a:bodyPr vert="horz" rtlCol="0" anchor="ctr">
            <a:noAutofit/>
          </a:bodyPr>
          <a:lstStyle>
            <a:lvl1pPr lvl="0" algn="ctr">
              <a:defRPr lang="en-US" sz="1400" dirty="0">
                <a:latin typeface="Montserrat-demi_bold"/>
              </a:defRPr>
            </a:lvl1pPr>
            <a:lvl2pPr lvl="1">
              <a:defRPr lang="en-US" sz="1400" dirty="0">
                <a:latin typeface="+mj-lt"/>
              </a:defRPr>
            </a:lvl2pPr>
            <a:lvl3pPr lvl="2">
              <a:defRPr lang="en-US" sz="1400" dirty="0">
                <a:latin typeface="+mj-lt"/>
              </a:defRPr>
            </a:lvl3pPr>
            <a:lvl4pPr lvl="3">
              <a:defRPr lang="en-US" sz="1400" dirty="0">
                <a:latin typeface="+mj-lt"/>
              </a:defRPr>
            </a:lvl4pPr>
            <a:lvl5pPr lvl="4">
              <a:defRPr lang="en-US" sz="1400" dirty="0">
                <a:latin typeface="+mj-lt"/>
              </a:defRPr>
            </a:lvl5pPr>
          </a:lstStyle>
          <a:p>
            <a:pPr lvl="0"/>
            <a:r>
              <a:rPr lang="en-US" dirty="0"/>
              <a:t>#</a:t>
            </a:r>
            <a:endParaRPr lang="en-US" dirty="0"/>
          </a:p>
        </p:txBody>
      </p:sp>
      <p:sp>
        <p:nvSpPr>
          <p:cNvPr id="12" name="Text Placeholder 32"/>
          <p:cNvSpPr>
            <a:spLocks noGrp="1"/>
          </p:cNvSpPr>
          <p:nvPr>
            <p:ph type="body" idx="7" hasCustomPrompt="1"/>
          </p:nvPr>
        </p:nvSpPr>
        <p:spPr>
          <a:xfrm>
            <a:off x="1419225" y="2552700"/>
            <a:ext cx="2070497" cy="223258"/>
          </a:xfrm>
        </p:spPr>
        <p:txBody>
          <a:bodyPr vert="horz" lIns="0" tIns="0" rIns="0" bIns="0" rtlCol="0" anchor="t">
            <a:noAutofit/>
          </a:bodyPr>
          <a:lstStyle>
            <a:lvl1pPr lvl="0">
              <a:defRPr lang="en-US" sz="1100" b="1" cap="all" dirty="0">
                <a:latin typeface="+mn-lt"/>
              </a:defRPr>
            </a:lvl1pPr>
          </a:lstStyle>
          <a:p>
            <a:pPr lvl="0"/>
            <a:r>
              <a:rPr lang="en-US" dirty="0"/>
              <a:t>ITEM HEADLINE</a:t>
            </a:r>
            <a:endParaRPr lang="en-US" dirty="0"/>
          </a:p>
        </p:txBody>
      </p:sp>
      <p:sp>
        <p:nvSpPr>
          <p:cNvPr id="13" name="Text Placeholder 34"/>
          <p:cNvSpPr>
            <a:spLocks noGrp="1"/>
          </p:cNvSpPr>
          <p:nvPr>
            <p:ph type="body" idx="8" hasCustomPrompt="1"/>
          </p:nvPr>
        </p:nvSpPr>
        <p:spPr>
          <a:xfrm>
            <a:off x="1419225" y="2781300"/>
            <a:ext cx="2070497" cy="325053"/>
          </a:xfrm>
        </p:spPr>
        <p:txBody>
          <a:bodyPr vert="horz" lIns="0" tIns="0" rIns="0" bIns="0" rtlCol="0" anchor="t">
            <a:noAutofit/>
          </a:bodyPr>
          <a:lstStyle>
            <a:lvl1pPr lvl="0">
              <a:defRPr lang="en-US" sz="1100" dirty="0">
                <a:latin typeface="Open Sans-light"/>
              </a:defRPr>
            </a:lvl1pPr>
            <a:lvl2pPr lvl="1">
              <a:defRPr lang="en-US" sz="1400" dirty="0"/>
            </a:lvl2pPr>
            <a:lvl3pPr lvl="2">
              <a:defRPr lang="en-US" sz="1400" dirty="0"/>
            </a:lvl3pPr>
            <a:lvl4pPr lvl="3">
              <a:defRPr lang="en-US" sz="1400" dirty="0"/>
            </a:lvl4pPr>
            <a:lvl5pPr lvl="4">
              <a:defRPr lang="en-US" sz="1400" dirty="0"/>
            </a:lvl5pPr>
          </a:lstStyle>
          <a:p>
            <a:pPr>
              <a:lnSpc>
                <a:spcPct val="100000"/>
              </a:lnSpc>
            </a:pPr>
            <a:r>
              <a:rPr lang="en-US" dirty="0"/>
              <a:t>Brief description of item.</a:t>
            </a:r>
            <a:endParaRPr lang="en-US" dirty="0"/>
          </a:p>
        </p:txBody>
      </p:sp>
      <p:sp>
        <p:nvSpPr>
          <p:cNvPr id="14" name="Shape 22"/>
          <p:cNvSpPr/>
          <p:nvPr userDrawn="1"/>
        </p:nvSpPr>
        <p:spPr>
          <a:xfrm>
            <a:off x="752475" y="3336330"/>
            <a:ext cx="519677" cy="600071"/>
          </a:xfrm>
          <a:custGeom>
            <a:avLst/>
            <a:gdLst/>
            <a:ahLst/>
            <a:cxnLst/>
            <a:rect l="0" t="0" r="r" b="b"/>
            <a:pathLst>
              <a:path w="692903" h="800096">
                <a:moveTo>
                  <a:pt x="346452" y="0"/>
                </a:moveTo>
                <a:lnTo>
                  <a:pt x="692903" y="200024"/>
                </a:lnTo>
                <a:lnTo>
                  <a:pt x="692903" y="600072"/>
                </a:lnTo>
                <a:lnTo>
                  <a:pt x="346452" y="800096"/>
                </a:lnTo>
                <a:lnTo>
                  <a:pt x="0" y="600072"/>
                </a:lnTo>
                <a:lnTo>
                  <a:pt x="0" y="200024"/>
                </a:lnTo>
                <a:close/>
              </a:path>
            </a:pathLst>
          </a:custGeom>
          <a:noFill/>
          <a:ln w="9525">
            <a:solidFill>
              <a:schemeClr val="tx1">
                <a:alpha val="19999"/>
              </a:schemeClr>
            </a:solidFill>
            <a:miter lim="800000"/>
          </a:ln>
        </p:spPr>
        <p:txBody>
          <a:bodyPr vert="horz" lIns="45719" rIns="45719" rtlCol="0" anchor="ctr"/>
          <a:lstStyle/>
          <a:p>
            <a:pPr algn="ctr"/>
            <a:endParaRPr lang="en-US" dirty="0"/>
          </a:p>
        </p:txBody>
      </p:sp>
      <p:sp>
        <p:nvSpPr>
          <p:cNvPr id="15" name="Text Placeholder 30"/>
          <p:cNvSpPr>
            <a:spLocks noGrp="1"/>
          </p:cNvSpPr>
          <p:nvPr>
            <p:ph type="body" idx="9" hasCustomPrompt="1"/>
          </p:nvPr>
        </p:nvSpPr>
        <p:spPr>
          <a:xfrm>
            <a:off x="752475" y="3543542"/>
            <a:ext cx="519112" cy="169627"/>
          </a:xfrm>
        </p:spPr>
        <p:txBody>
          <a:bodyPr vert="horz" rtlCol="0" anchor="ctr">
            <a:noAutofit/>
          </a:bodyPr>
          <a:lstStyle>
            <a:lvl1pPr lvl="0" algn="ctr">
              <a:defRPr lang="en-US" sz="1400" dirty="0">
                <a:latin typeface="Montserrat-demi_bold"/>
              </a:defRPr>
            </a:lvl1pPr>
            <a:lvl2pPr lvl="1">
              <a:defRPr lang="en-US" sz="1400" dirty="0">
                <a:latin typeface="+mj-lt"/>
              </a:defRPr>
            </a:lvl2pPr>
            <a:lvl3pPr lvl="2">
              <a:defRPr lang="en-US" sz="1400" dirty="0">
                <a:latin typeface="+mj-lt"/>
              </a:defRPr>
            </a:lvl3pPr>
            <a:lvl4pPr lvl="3">
              <a:defRPr lang="en-US" sz="1400" dirty="0">
                <a:latin typeface="+mj-lt"/>
              </a:defRPr>
            </a:lvl4pPr>
            <a:lvl5pPr lvl="4">
              <a:defRPr lang="en-US" sz="1400" dirty="0">
                <a:latin typeface="+mj-lt"/>
              </a:defRPr>
            </a:lvl5pPr>
          </a:lstStyle>
          <a:p>
            <a:pPr lvl="0"/>
            <a:r>
              <a:rPr lang="en-US" dirty="0"/>
              <a:t>#</a:t>
            </a:r>
            <a:endParaRPr lang="en-US" dirty="0"/>
          </a:p>
        </p:txBody>
      </p:sp>
      <p:sp>
        <p:nvSpPr>
          <p:cNvPr id="16" name="Text Placeholder 32"/>
          <p:cNvSpPr>
            <a:spLocks noGrp="1"/>
          </p:cNvSpPr>
          <p:nvPr>
            <p:ph type="body" idx="10" hasCustomPrompt="1"/>
          </p:nvPr>
        </p:nvSpPr>
        <p:spPr>
          <a:xfrm>
            <a:off x="1419225" y="3409950"/>
            <a:ext cx="2070497" cy="223258"/>
          </a:xfrm>
        </p:spPr>
        <p:txBody>
          <a:bodyPr vert="horz" lIns="0" tIns="0" rIns="0" bIns="0" rtlCol="0" anchor="t">
            <a:noAutofit/>
          </a:bodyPr>
          <a:lstStyle>
            <a:lvl1pPr lvl="0">
              <a:defRPr lang="en-US" sz="1100" b="1" cap="all" dirty="0">
                <a:latin typeface="+mn-lt"/>
              </a:defRPr>
            </a:lvl1pPr>
          </a:lstStyle>
          <a:p>
            <a:pPr lvl="0"/>
            <a:r>
              <a:rPr lang="en-US" dirty="0"/>
              <a:t>ITEM HEADLINE</a:t>
            </a:r>
            <a:endParaRPr lang="en-US" dirty="0"/>
          </a:p>
        </p:txBody>
      </p:sp>
      <p:sp>
        <p:nvSpPr>
          <p:cNvPr id="17" name="Text Placeholder 34"/>
          <p:cNvSpPr>
            <a:spLocks noGrp="1"/>
          </p:cNvSpPr>
          <p:nvPr>
            <p:ph type="body" idx="11" hasCustomPrompt="1"/>
          </p:nvPr>
        </p:nvSpPr>
        <p:spPr>
          <a:xfrm>
            <a:off x="1419225" y="3648075"/>
            <a:ext cx="2070497" cy="325053"/>
          </a:xfrm>
        </p:spPr>
        <p:txBody>
          <a:bodyPr vert="horz" lIns="0" tIns="0" rIns="0" bIns="0" rtlCol="0" anchor="t">
            <a:noAutofit/>
          </a:bodyPr>
          <a:lstStyle>
            <a:lvl1pPr lvl="0">
              <a:defRPr lang="en-US" sz="1100" dirty="0">
                <a:latin typeface="Open Sans-light"/>
              </a:defRPr>
            </a:lvl1pPr>
            <a:lvl2pPr lvl="1">
              <a:defRPr lang="en-US" sz="1400" dirty="0"/>
            </a:lvl2pPr>
            <a:lvl3pPr lvl="2">
              <a:defRPr lang="en-US" sz="1400" dirty="0"/>
            </a:lvl3pPr>
            <a:lvl4pPr lvl="3">
              <a:defRPr lang="en-US" sz="1400" dirty="0"/>
            </a:lvl4pPr>
            <a:lvl5pPr lvl="4">
              <a:defRPr lang="en-US" sz="1400" dirty="0"/>
            </a:lvl5pPr>
          </a:lstStyle>
          <a:p>
            <a:pPr>
              <a:lnSpc>
                <a:spcPct val="100000"/>
              </a:lnSpc>
            </a:pPr>
            <a:r>
              <a:rPr lang="en-US" dirty="0"/>
              <a:t>Brief description of item.</a:t>
            </a:r>
            <a:endParaRPr lang="en-US" dirty="0"/>
          </a:p>
        </p:txBody>
      </p:sp>
      <p:sp>
        <p:nvSpPr>
          <p:cNvPr id="18" name="Shape 22"/>
          <p:cNvSpPr/>
          <p:nvPr userDrawn="1"/>
        </p:nvSpPr>
        <p:spPr>
          <a:xfrm>
            <a:off x="4038600" y="1696769"/>
            <a:ext cx="519677" cy="600071"/>
          </a:xfrm>
          <a:custGeom>
            <a:avLst/>
            <a:gdLst/>
            <a:ahLst/>
            <a:cxnLst/>
            <a:rect l="0" t="0" r="r" b="b"/>
            <a:pathLst>
              <a:path w="692903" h="800096">
                <a:moveTo>
                  <a:pt x="346452" y="0"/>
                </a:moveTo>
                <a:lnTo>
                  <a:pt x="692903" y="200024"/>
                </a:lnTo>
                <a:lnTo>
                  <a:pt x="692903" y="600072"/>
                </a:lnTo>
                <a:lnTo>
                  <a:pt x="346452" y="800096"/>
                </a:lnTo>
                <a:lnTo>
                  <a:pt x="0" y="600072"/>
                </a:lnTo>
                <a:lnTo>
                  <a:pt x="0" y="200024"/>
                </a:lnTo>
                <a:close/>
              </a:path>
            </a:pathLst>
          </a:custGeom>
          <a:noFill/>
          <a:ln w="9525">
            <a:solidFill>
              <a:schemeClr val="tx1">
                <a:alpha val="19999"/>
              </a:schemeClr>
            </a:solidFill>
            <a:miter lim="800000"/>
          </a:ln>
        </p:spPr>
        <p:txBody>
          <a:bodyPr vert="horz" lIns="45719" rIns="45719" rtlCol="0" anchor="ctr"/>
          <a:lstStyle/>
          <a:p>
            <a:pPr algn="ctr"/>
            <a:endParaRPr lang="en-US" dirty="0"/>
          </a:p>
        </p:txBody>
      </p:sp>
      <p:sp>
        <p:nvSpPr>
          <p:cNvPr id="19" name="Text Placeholder 30"/>
          <p:cNvSpPr>
            <a:spLocks noGrp="1"/>
          </p:cNvSpPr>
          <p:nvPr>
            <p:ph type="body" idx="12" hasCustomPrompt="1"/>
          </p:nvPr>
        </p:nvSpPr>
        <p:spPr>
          <a:xfrm>
            <a:off x="4038600" y="1903980"/>
            <a:ext cx="519112" cy="169627"/>
          </a:xfrm>
        </p:spPr>
        <p:txBody>
          <a:bodyPr vert="horz" rtlCol="0" anchor="ctr">
            <a:noAutofit/>
          </a:bodyPr>
          <a:lstStyle>
            <a:lvl1pPr lvl="0" algn="ctr">
              <a:defRPr lang="en-US" sz="1400" dirty="0">
                <a:latin typeface="Montserrat-demi_bold"/>
              </a:defRPr>
            </a:lvl1pPr>
            <a:lvl2pPr lvl="1">
              <a:defRPr lang="en-US" sz="1400" dirty="0">
                <a:latin typeface="+mj-lt"/>
              </a:defRPr>
            </a:lvl2pPr>
            <a:lvl3pPr lvl="2">
              <a:defRPr lang="en-US" sz="1400" dirty="0">
                <a:latin typeface="+mj-lt"/>
              </a:defRPr>
            </a:lvl3pPr>
            <a:lvl4pPr lvl="3">
              <a:defRPr lang="en-US" sz="1400" dirty="0">
                <a:latin typeface="+mj-lt"/>
              </a:defRPr>
            </a:lvl4pPr>
            <a:lvl5pPr lvl="4">
              <a:defRPr lang="en-US" sz="1400" dirty="0">
                <a:latin typeface="+mj-lt"/>
              </a:defRPr>
            </a:lvl5pPr>
          </a:lstStyle>
          <a:p>
            <a:pPr lvl="0"/>
            <a:r>
              <a:rPr lang="en-US" dirty="0"/>
              <a:t>#</a:t>
            </a:r>
            <a:endParaRPr lang="en-US" dirty="0"/>
          </a:p>
        </p:txBody>
      </p:sp>
      <p:sp>
        <p:nvSpPr>
          <p:cNvPr id="20" name="Text Placeholder 32"/>
          <p:cNvSpPr>
            <a:spLocks noGrp="1"/>
          </p:cNvSpPr>
          <p:nvPr>
            <p:ph type="body" idx="13" hasCustomPrompt="1"/>
          </p:nvPr>
        </p:nvSpPr>
        <p:spPr>
          <a:xfrm>
            <a:off x="4705350" y="1781175"/>
            <a:ext cx="2070497" cy="223258"/>
          </a:xfrm>
        </p:spPr>
        <p:txBody>
          <a:bodyPr vert="horz" lIns="0" tIns="0" rIns="0" bIns="0" rtlCol="0" anchor="t">
            <a:noAutofit/>
          </a:bodyPr>
          <a:lstStyle>
            <a:lvl1pPr lvl="0">
              <a:defRPr lang="en-US" sz="1100" b="1" cap="all" dirty="0">
                <a:latin typeface="+mn-lt"/>
              </a:defRPr>
            </a:lvl1pPr>
          </a:lstStyle>
          <a:p>
            <a:pPr lvl="0"/>
            <a:r>
              <a:rPr lang="en-US" dirty="0"/>
              <a:t>ITEM HEADLINE</a:t>
            </a:r>
            <a:endParaRPr lang="en-US" dirty="0"/>
          </a:p>
        </p:txBody>
      </p:sp>
      <p:sp>
        <p:nvSpPr>
          <p:cNvPr id="21" name="Text Placeholder 34"/>
          <p:cNvSpPr>
            <a:spLocks noGrp="1"/>
          </p:cNvSpPr>
          <p:nvPr>
            <p:ph type="body" idx="14" hasCustomPrompt="1"/>
          </p:nvPr>
        </p:nvSpPr>
        <p:spPr>
          <a:xfrm>
            <a:off x="4705350" y="2019300"/>
            <a:ext cx="2070497" cy="325053"/>
          </a:xfrm>
        </p:spPr>
        <p:txBody>
          <a:bodyPr vert="horz" lIns="0" tIns="0" rIns="0" bIns="0" rtlCol="0" anchor="t">
            <a:noAutofit/>
          </a:bodyPr>
          <a:lstStyle>
            <a:lvl1pPr lvl="0">
              <a:defRPr lang="en-US" sz="1100" dirty="0">
                <a:latin typeface="Open Sans-light"/>
              </a:defRPr>
            </a:lvl1pPr>
            <a:lvl2pPr lvl="1">
              <a:defRPr lang="en-US" sz="1400" dirty="0"/>
            </a:lvl2pPr>
            <a:lvl3pPr lvl="2">
              <a:defRPr lang="en-US" sz="1400" dirty="0"/>
            </a:lvl3pPr>
            <a:lvl4pPr lvl="3">
              <a:defRPr lang="en-US" sz="1400" dirty="0"/>
            </a:lvl4pPr>
            <a:lvl5pPr lvl="4">
              <a:defRPr lang="en-US" sz="1400" dirty="0"/>
            </a:lvl5pPr>
          </a:lstStyle>
          <a:p>
            <a:pPr>
              <a:lnSpc>
                <a:spcPct val="100000"/>
              </a:lnSpc>
            </a:pPr>
            <a:r>
              <a:rPr lang="en-US" dirty="0"/>
              <a:t>Brief description of item.</a:t>
            </a:r>
            <a:endParaRPr lang="en-US" dirty="0"/>
          </a:p>
        </p:txBody>
      </p:sp>
      <p:sp>
        <p:nvSpPr>
          <p:cNvPr id="22" name="Shape 22"/>
          <p:cNvSpPr/>
          <p:nvPr userDrawn="1"/>
        </p:nvSpPr>
        <p:spPr>
          <a:xfrm>
            <a:off x="4038600" y="2505194"/>
            <a:ext cx="519677" cy="600071"/>
          </a:xfrm>
          <a:custGeom>
            <a:avLst/>
            <a:gdLst/>
            <a:ahLst/>
            <a:cxnLst/>
            <a:rect l="0" t="0" r="r" b="b"/>
            <a:pathLst>
              <a:path w="692903" h="800096">
                <a:moveTo>
                  <a:pt x="346452" y="0"/>
                </a:moveTo>
                <a:lnTo>
                  <a:pt x="692903" y="200024"/>
                </a:lnTo>
                <a:lnTo>
                  <a:pt x="692903" y="600072"/>
                </a:lnTo>
                <a:lnTo>
                  <a:pt x="346452" y="800096"/>
                </a:lnTo>
                <a:lnTo>
                  <a:pt x="0" y="600072"/>
                </a:lnTo>
                <a:lnTo>
                  <a:pt x="0" y="200024"/>
                </a:lnTo>
                <a:close/>
              </a:path>
            </a:pathLst>
          </a:custGeom>
          <a:noFill/>
          <a:ln w="9525">
            <a:solidFill>
              <a:schemeClr val="tx1">
                <a:alpha val="19999"/>
              </a:schemeClr>
            </a:solidFill>
            <a:miter lim="800000"/>
          </a:ln>
        </p:spPr>
        <p:txBody>
          <a:bodyPr vert="horz" lIns="45719" rIns="45719" rtlCol="0" anchor="ctr"/>
          <a:lstStyle/>
          <a:p>
            <a:pPr algn="ctr"/>
            <a:endParaRPr lang="en-US" dirty="0"/>
          </a:p>
        </p:txBody>
      </p:sp>
      <p:sp>
        <p:nvSpPr>
          <p:cNvPr id="23" name="Text Placeholder 30"/>
          <p:cNvSpPr>
            <a:spLocks noGrp="1"/>
          </p:cNvSpPr>
          <p:nvPr>
            <p:ph type="body" idx="15" hasCustomPrompt="1"/>
          </p:nvPr>
        </p:nvSpPr>
        <p:spPr>
          <a:xfrm>
            <a:off x="4038600" y="2712406"/>
            <a:ext cx="519112" cy="169627"/>
          </a:xfrm>
        </p:spPr>
        <p:txBody>
          <a:bodyPr vert="horz" rtlCol="0" anchor="ctr">
            <a:noAutofit/>
          </a:bodyPr>
          <a:lstStyle>
            <a:lvl1pPr lvl="0" algn="ctr">
              <a:defRPr lang="en-US" sz="1400" dirty="0">
                <a:latin typeface="Montserrat-demi_bold"/>
              </a:defRPr>
            </a:lvl1pPr>
            <a:lvl2pPr lvl="1">
              <a:defRPr lang="en-US" sz="1400" dirty="0">
                <a:latin typeface="+mj-lt"/>
              </a:defRPr>
            </a:lvl2pPr>
            <a:lvl3pPr lvl="2">
              <a:defRPr lang="en-US" sz="1400" dirty="0">
                <a:latin typeface="+mj-lt"/>
              </a:defRPr>
            </a:lvl3pPr>
            <a:lvl4pPr lvl="3">
              <a:defRPr lang="en-US" sz="1400" dirty="0">
                <a:latin typeface="+mj-lt"/>
              </a:defRPr>
            </a:lvl4pPr>
            <a:lvl5pPr lvl="4">
              <a:defRPr lang="en-US" sz="1400" dirty="0">
                <a:latin typeface="+mj-lt"/>
              </a:defRPr>
            </a:lvl5pPr>
          </a:lstStyle>
          <a:p>
            <a:pPr lvl="0"/>
            <a:r>
              <a:rPr lang="en-US" dirty="0"/>
              <a:t>#</a:t>
            </a:r>
            <a:endParaRPr lang="en-US" dirty="0"/>
          </a:p>
        </p:txBody>
      </p:sp>
      <p:sp>
        <p:nvSpPr>
          <p:cNvPr id="24" name="Text Placeholder 32"/>
          <p:cNvSpPr>
            <a:spLocks noGrp="1"/>
          </p:cNvSpPr>
          <p:nvPr>
            <p:ph type="body" idx="16" hasCustomPrompt="1"/>
          </p:nvPr>
        </p:nvSpPr>
        <p:spPr>
          <a:xfrm>
            <a:off x="4705350" y="2552700"/>
            <a:ext cx="2070497" cy="223258"/>
          </a:xfrm>
        </p:spPr>
        <p:txBody>
          <a:bodyPr vert="horz" lIns="0" tIns="0" rIns="0" bIns="0" rtlCol="0" anchor="t">
            <a:noAutofit/>
          </a:bodyPr>
          <a:lstStyle>
            <a:lvl1pPr lvl="0">
              <a:defRPr lang="en-US" sz="1100" b="1" cap="all" dirty="0">
                <a:latin typeface="+mn-lt"/>
              </a:defRPr>
            </a:lvl1pPr>
          </a:lstStyle>
          <a:p>
            <a:pPr lvl="0"/>
            <a:r>
              <a:rPr lang="en-US" dirty="0"/>
              <a:t>ITEM HEADLINE</a:t>
            </a:r>
            <a:endParaRPr lang="en-US" dirty="0"/>
          </a:p>
        </p:txBody>
      </p:sp>
      <p:sp>
        <p:nvSpPr>
          <p:cNvPr id="25" name="Text Placeholder 34"/>
          <p:cNvSpPr>
            <a:spLocks noGrp="1"/>
          </p:cNvSpPr>
          <p:nvPr>
            <p:ph type="body" idx="17" hasCustomPrompt="1"/>
          </p:nvPr>
        </p:nvSpPr>
        <p:spPr>
          <a:xfrm>
            <a:off x="4705350" y="2781300"/>
            <a:ext cx="2070497" cy="325053"/>
          </a:xfrm>
        </p:spPr>
        <p:txBody>
          <a:bodyPr vert="horz" lIns="0" tIns="0" rIns="0" bIns="0" rtlCol="0" anchor="t">
            <a:noAutofit/>
          </a:bodyPr>
          <a:lstStyle>
            <a:lvl1pPr lvl="0">
              <a:defRPr lang="en-US" sz="1100" dirty="0">
                <a:latin typeface="Open Sans-light"/>
              </a:defRPr>
            </a:lvl1pPr>
            <a:lvl2pPr lvl="1">
              <a:defRPr lang="en-US" sz="1400" dirty="0"/>
            </a:lvl2pPr>
            <a:lvl3pPr lvl="2">
              <a:defRPr lang="en-US" sz="1400" dirty="0"/>
            </a:lvl3pPr>
            <a:lvl4pPr lvl="3">
              <a:defRPr lang="en-US" sz="1400" dirty="0"/>
            </a:lvl4pPr>
            <a:lvl5pPr lvl="4">
              <a:defRPr lang="en-US" sz="1400" dirty="0"/>
            </a:lvl5pPr>
          </a:lstStyle>
          <a:p>
            <a:pPr>
              <a:lnSpc>
                <a:spcPct val="100000"/>
              </a:lnSpc>
            </a:pPr>
            <a:r>
              <a:rPr lang="en-US" dirty="0"/>
              <a:t>Brief description of item.</a:t>
            </a:r>
            <a:endParaRPr lang="en-US" dirty="0"/>
          </a:p>
        </p:txBody>
      </p:sp>
      <p:sp>
        <p:nvSpPr>
          <p:cNvPr id="26" name="Shape 22"/>
          <p:cNvSpPr/>
          <p:nvPr userDrawn="1"/>
        </p:nvSpPr>
        <p:spPr>
          <a:xfrm>
            <a:off x="4038600" y="3336330"/>
            <a:ext cx="519677" cy="600071"/>
          </a:xfrm>
          <a:custGeom>
            <a:avLst/>
            <a:gdLst/>
            <a:ahLst/>
            <a:cxnLst/>
            <a:rect l="0" t="0" r="r" b="b"/>
            <a:pathLst>
              <a:path w="692903" h="800096">
                <a:moveTo>
                  <a:pt x="346452" y="0"/>
                </a:moveTo>
                <a:lnTo>
                  <a:pt x="692903" y="200024"/>
                </a:lnTo>
                <a:lnTo>
                  <a:pt x="692903" y="600072"/>
                </a:lnTo>
                <a:lnTo>
                  <a:pt x="346452" y="800096"/>
                </a:lnTo>
                <a:lnTo>
                  <a:pt x="0" y="600072"/>
                </a:lnTo>
                <a:lnTo>
                  <a:pt x="0" y="200024"/>
                </a:lnTo>
                <a:close/>
              </a:path>
            </a:pathLst>
          </a:custGeom>
          <a:noFill/>
          <a:ln w="9525">
            <a:solidFill>
              <a:schemeClr val="tx1">
                <a:alpha val="19999"/>
              </a:schemeClr>
            </a:solidFill>
            <a:miter lim="800000"/>
          </a:ln>
        </p:spPr>
        <p:txBody>
          <a:bodyPr vert="horz" lIns="45719" rIns="45719" rtlCol="0" anchor="ctr"/>
          <a:lstStyle/>
          <a:p>
            <a:pPr algn="ctr"/>
            <a:endParaRPr lang="en-US" dirty="0"/>
          </a:p>
        </p:txBody>
      </p:sp>
      <p:sp>
        <p:nvSpPr>
          <p:cNvPr id="27" name="Text Placeholder 30"/>
          <p:cNvSpPr>
            <a:spLocks noGrp="1"/>
          </p:cNvSpPr>
          <p:nvPr>
            <p:ph type="body" idx="18" hasCustomPrompt="1"/>
          </p:nvPr>
        </p:nvSpPr>
        <p:spPr>
          <a:xfrm>
            <a:off x="4038600" y="3543542"/>
            <a:ext cx="519112" cy="169627"/>
          </a:xfrm>
        </p:spPr>
        <p:txBody>
          <a:bodyPr vert="horz" rtlCol="0" anchor="ctr">
            <a:noAutofit/>
          </a:bodyPr>
          <a:lstStyle>
            <a:lvl1pPr lvl="0" algn="ctr">
              <a:defRPr lang="en-US" sz="1400" dirty="0">
                <a:latin typeface="Montserrat-demi_bold"/>
              </a:defRPr>
            </a:lvl1pPr>
            <a:lvl2pPr lvl="1">
              <a:defRPr lang="en-US" sz="1400" dirty="0">
                <a:latin typeface="+mj-lt"/>
              </a:defRPr>
            </a:lvl2pPr>
            <a:lvl3pPr lvl="2">
              <a:defRPr lang="en-US" sz="1400" dirty="0">
                <a:latin typeface="+mj-lt"/>
              </a:defRPr>
            </a:lvl3pPr>
            <a:lvl4pPr lvl="3">
              <a:defRPr lang="en-US" sz="1400" dirty="0">
                <a:latin typeface="+mj-lt"/>
              </a:defRPr>
            </a:lvl4pPr>
            <a:lvl5pPr lvl="4">
              <a:defRPr lang="en-US" sz="1400" dirty="0">
                <a:latin typeface="+mj-lt"/>
              </a:defRPr>
            </a:lvl5pPr>
          </a:lstStyle>
          <a:p>
            <a:pPr lvl="0"/>
            <a:r>
              <a:rPr lang="en-US" dirty="0"/>
              <a:t>#</a:t>
            </a:r>
            <a:endParaRPr lang="en-US" dirty="0"/>
          </a:p>
        </p:txBody>
      </p:sp>
      <p:sp>
        <p:nvSpPr>
          <p:cNvPr id="28" name="Text Placeholder 32"/>
          <p:cNvSpPr>
            <a:spLocks noGrp="1"/>
          </p:cNvSpPr>
          <p:nvPr>
            <p:ph type="body" idx="19" hasCustomPrompt="1"/>
          </p:nvPr>
        </p:nvSpPr>
        <p:spPr>
          <a:xfrm>
            <a:off x="4705350" y="3409950"/>
            <a:ext cx="2070497" cy="223258"/>
          </a:xfrm>
        </p:spPr>
        <p:txBody>
          <a:bodyPr vert="horz" lIns="0" tIns="0" rIns="0" bIns="0" rtlCol="0" anchor="t">
            <a:noAutofit/>
          </a:bodyPr>
          <a:lstStyle>
            <a:lvl1pPr lvl="0">
              <a:defRPr lang="en-US" sz="1100" b="1" cap="all" dirty="0">
                <a:latin typeface="+mn-lt"/>
              </a:defRPr>
            </a:lvl1pPr>
          </a:lstStyle>
          <a:p>
            <a:pPr lvl="0"/>
            <a:r>
              <a:rPr lang="en-US" dirty="0"/>
              <a:t>ITEM HEADLINE</a:t>
            </a:r>
            <a:endParaRPr lang="en-US" dirty="0"/>
          </a:p>
        </p:txBody>
      </p:sp>
      <p:sp>
        <p:nvSpPr>
          <p:cNvPr id="29" name="Text Placeholder 34"/>
          <p:cNvSpPr>
            <a:spLocks noGrp="1"/>
          </p:cNvSpPr>
          <p:nvPr>
            <p:ph type="body" idx="20" hasCustomPrompt="1"/>
          </p:nvPr>
        </p:nvSpPr>
        <p:spPr>
          <a:xfrm>
            <a:off x="4705350" y="3648075"/>
            <a:ext cx="2070497" cy="325053"/>
          </a:xfrm>
        </p:spPr>
        <p:txBody>
          <a:bodyPr vert="horz" lIns="0" tIns="0" rIns="0" bIns="0" rtlCol="0" anchor="t">
            <a:noAutofit/>
          </a:bodyPr>
          <a:lstStyle>
            <a:lvl1pPr lvl="0">
              <a:defRPr lang="en-US" sz="1100" dirty="0">
                <a:latin typeface="Open Sans-light"/>
              </a:defRPr>
            </a:lvl1pPr>
            <a:lvl2pPr lvl="1">
              <a:defRPr lang="en-US" sz="1400" dirty="0"/>
            </a:lvl2pPr>
            <a:lvl3pPr lvl="2">
              <a:defRPr lang="en-US" sz="1400" dirty="0"/>
            </a:lvl3pPr>
            <a:lvl4pPr lvl="3">
              <a:defRPr lang="en-US" sz="1400" dirty="0"/>
            </a:lvl4pPr>
            <a:lvl5pPr lvl="4">
              <a:defRPr lang="en-US" sz="1400" dirty="0"/>
            </a:lvl5pPr>
          </a:lstStyle>
          <a:p>
            <a:pPr>
              <a:lnSpc>
                <a:spcPct val="100000"/>
              </a:lnSpc>
            </a:pPr>
            <a:r>
              <a:rPr lang="en-US" dirty="0"/>
              <a:t>Brief description of item.</a:t>
            </a:r>
            <a:endParaRPr lang="en-US" dirty="0"/>
          </a:p>
        </p:txBody>
      </p:sp>
      <p:sp>
        <p:nvSpPr>
          <p:cNvPr id="30" name="Date Placeholder 1"/>
          <p:cNvSpPr>
            <a:spLocks noGrp="1"/>
          </p:cNvSpPr>
          <p:nvPr>
            <p:ph type="dt" sz="half" idx="21"/>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31" name="Footer Placeholder 1"/>
          <p:cNvSpPr>
            <a:spLocks noGrp="1"/>
          </p:cNvSpPr>
          <p:nvPr>
            <p:ph type="ftr" sz="quarter" idx="22"/>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torytelling">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p:txBody>
          <a:bodyPr rtlCol="0"/>
          <a:lstStyle/>
          <a:p>
            <a:fld id="{4BE81531-8748-4140-9D91-A45AB0FA3693}" type="slidenum">
              <a:rPr/>
            </a:fld>
            <a:endParaRPr lang="en-US" dirty="0"/>
          </a:p>
        </p:txBody>
      </p:sp>
      <p:sp>
        <p:nvSpPr>
          <p:cNvPr id="3" name="Picture Placeholder 14"/>
          <p:cNvSpPr>
            <a:spLocks noGrp="1"/>
          </p:cNvSpPr>
          <p:nvPr>
            <p:ph type="pic" idx="1" hasCustomPrompt="1"/>
          </p:nvPr>
        </p:nvSpPr>
        <p:spPr>
          <a:xfrm>
            <a:off x="4575526" y="942975"/>
            <a:ext cx="3579604" cy="3100026"/>
          </a:xfrm>
          <a:custGeom>
            <a:avLst/>
            <a:gdLst/>
            <a:ahLst/>
            <a:cxnLst/>
            <a:rect l="0" t="0" r="r" b="b"/>
            <a:pathLst>
              <a:path w="4772806" h="4133369">
                <a:moveTo>
                  <a:pt x="1193203" y="0"/>
                </a:moveTo>
                <a:lnTo>
                  <a:pt x="3579603" y="0"/>
                </a:lnTo>
                <a:lnTo>
                  <a:pt x="4772806" y="2066685"/>
                </a:lnTo>
                <a:lnTo>
                  <a:pt x="3579603" y="4133369"/>
                </a:lnTo>
                <a:lnTo>
                  <a:pt x="1193203" y="4133369"/>
                </a:lnTo>
                <a:lnTo>
                  <a:pt x="0" y="2066685"/>
                </a:lnTo>
                <a:lnTo>
                  <a:pt x="1193203" y="0"/>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4" name="Picture Placeholder 14"/>
          <p:cNvSpPr>
            <a:spLocks noGrp="1"/>
          </p:cNvSpPr>
          <p:nvPr>
            <p:ph type="pic" idx="2" hasCustomPrompt="1"/>
          </p:nvPr>
        </p:nvSpPr>
        <p:spPr>
          <a:xfrm>
            <a:off x="7349813" y="342899"/>
            <a:ext cx="1370102" cy="1186542"/>
          </a:xfrm>
          <a:custGeom>
            <a:avLst/>
            <a:gdLst/>
            <a:ahLst/>
            <a:cxnLst/>
            <a:rect l="0" t="0" r="r" b="b"/>
            <a:pathLst>
              <a:path w="1826803" h="1582057">
                <a:moveTo>
                  <a:pt x="456701" y="0"/>
                </a:moveTo>
                <a:lnTo>
                  <a:pt x="1370102" y="0"/>
                </a:lnTo>
                <a:lnTo>
                  <a:pt x="1826803" y="791029"/>
                </a:lnTo>
                <a:lnTo>
                  <a:pt x="1370102" y="1582057"/>
                </a:lnTo>
                <a:lnTo>
                  <a:pt x="456701" y="1582057"/>
                </a:lnTo>
                <a:lnTo>
                  <a:pt x="0" y="791029"/>
                </a:lnTo>
                <a:lnTo>
                  <a:pt x="456701" y="0"/>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5" name="Picture Placeholder 14"/>
          <p:cNvSpPr>
            <a:spLocks noGrp="1"/>
          </p:cNvSpPr>
          <p:nvPr>
            <p:ph type="pic" idx="3" hasCustomPrompt="1"/>
          </p:nvPr>
        </p:nvSpPr>
        <p:spPr>
          <a:xfrm>
            <a:off x="6928982" y="4200525"/>
            <a:ext cx="1370102" cy="1186542"/>
          </a:xfrm>
          <a:custGeom>
            <a:avLst/>
            <a:gdLst/>
            <a:ahLst/>
            <a:cxnLst/>
            <a:rect l="0" t="0" r="r" b="b"/>
            <a:pathLst>
              <a:path w="1826803" h="1582057">
                <a:moveTo>
                  <a:pt x="456701" y="0"/>
                </a:moveTo>
                <a:lnTo>
                  <a:pt x="1370102" y="0"/>
                </a:lnTo>
                <a:lnTo>
                  <a:pt x="1826803" y="791029"/>
                </a:lnTo>
                <a:lnTo>
                  <a:pt x="1370102" y="1582057"/>
                </a:lnTo>
                <a:lnTo>
                  <a:pt x="456701" y="1582057"/>
                </a:lnTo>
                <a:lnTo>
                  <a:pt x="0" y="791029"/>
                </a:lnTo>
                <a:lnTo>
                  <a:pt x="456701" y="0"/>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6" name="Picture Placeholder 14"/>
          <p:cNvSpPr>
            <a:spLocks noGrp="1"/>
          </p:cNvSpPr>
          <p:nvPr>
            <p:ph type="pic" idx="4" hasCustomPrompt="1"/>
          </p:nvPr>
        </p:nvSpPr>
        <p:spPr>
          <a:xfrm>
            <a:off x="8031048" y="3607253"/>
            <a:ext cx="1370102" cy="1186542"/>
          </a:xfrm>
          <a:custGeom>
            <a:avLst/>
            <a:gdLst/>
            <a:ahLst/>
            <a:cxnLst/>
            <a:rect l="0" t="0" r="r" b="b"/>
            <a:pathLst>
              <a:path w="1826803" h="1582057">
                <a:moveTo>
                  <a:pt x="456701" y="0"/>
                </a:moveTo>
                <a:lnTo>
                  <a:pt x="1370102" y="0"/>
                </a:lnTo>
                <a:lnTo>
                  <a:pt x="1826803" y="791029"/>
                </a:lnTo>
                <a:lnTo>
                  <a:pt x="1370102" y="1582057"/>
                </a:lnTo>
                <a:lnTo>
                  <a:pt x="456701" y="1582057"/>
                </a:lnTo>
                <a:lnTo>
                  <a:pt x="0" y="791029"/>
                </a:lnTo>
                <a:lnTo>
                  <a:pt x="456701" y="0"/>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7" name="Title 1"/>
          <p:cNvSpPr>
            <a:spLocks noGrp="1"/>
          </p:cNvSpPr>
          <p:nvPr>
            <p:ph type="title" idx="5" hasCustomPrompt="1"/>
          </p:nvPr>
        </p:nvSpPr>
        <p:spPr>
          <a:xfrm>
            <a:off x="1143000" y="762000"/>
            <a:ext cx="3334140" cy="857250"/>
          </a:xfrm>
        </p:spPr>
        <p:txBody>
          <a:bodyPr vert="horz" rtlCol="0" anchor="t"/>
          <a:lstStyle>
            <a:lvl1pPr lvl="0">
              <a:lnSpc>
                <a:spcPct val="100000"/>
              </a:lnSpc>
              <a:defRPr lang="en-US" sz="2800" b="1" dirty="0">
                <a:latin typeface="+mj-lt"/>
              </a:defRPr>
            </a:lvl1pPr>
          </a:lstStyle>
          <a:p>
            <a:r>
              <a:rPr lang="en-US" dirty="0"/>
              <a:t>ADD TITLE</a:t>
            </a:r>
            <a:endParaRPr lang="en-US" dirty="0"/>
          </a:p>
        </p:txBody>
      </p:sp>
      <p:sp>
        <p:nvSpPr>
          <p:cNvPr id="8"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9" name="Text Placeholder 5"/>
          <p:cNvSpPr>
            <a:spLocks noGrp="1"/>
          </p:cNvSpPr>
          <p:nvPr>
            <p:ph type="body" idx="6" hasCustomPrompt="1"/>
          </p:nvPr>
        </p:nvSpPr>
        <p:spPr>
          <a:xfrm>
            <a:off x="1143000" y="1771650"/>
            <a:ext cx="2857500" cy="2667000"/>
          </a:xfrm>
        </p:spPr>
        <p:txBody>
          <a:bodyPr vert="horz" rtlCol="0">
            <a:noAutofit/>
          </a:bodyPr>
          <a:lstStyle>
            <a:lvl1pPr lvl="0">
              <a:lnSpc>
                <a:spcPct val="150000"/>
              </a:lnSpc>
              <a:defRPr lang="en-US" sz="1100" dirty="0">
                <a:latin typeface="Open Sans"/>
              </a:defRPr>
            </a:lvl1pPr>
            <a:lvl2pPr lvl="1">
              <a:defRPr lang="en-US" sz="1400" dirty="0">
                <a:latin typeface="Open Sans"/>
              </a:defRPr>
            </a:lvl2pPr>
            <a:lvl3pPr lvl="2">
              <a:defRPr lang="en-US" sz="1400" dirty="0">
                <a:latin typeface="Open Sans"/>
              </a:defRPr>
            </a:lvl3pPr>
            <a:lvl4pPr lvl="3">
              <a:defRPr lang="en-US" sz="1400" dirty="0">
                <a:latin typeface="Open Sans"/>
              </a:defRPr>
            </a:lvl4pPr>
            <a:lvl5pPr lvl="4">
              <a:defRPr lang="en-US" sz="1400" dirty="0">
                <a:latin typeface="Open Sans"/>
              </a:defRPr>
            </a:lvl5pPr>
          </a:lstStyle>
          <a:p>
            <a:pPr>
              <a:lnSpc>
                <a:spcPct val="130000"/>
              </a:lnSpc>
            </a:pPr>
            <a:r>
              <a:rPr lang="en-US" dirty="0"/>
              <a:t>Add description</a:t>
            </a:r>
            <a:endParaRPr lang="en-US" dirty="0"/>
          </a:p>
        </p:txBody>
      </p:sp>
      <p:sp>
        <p:nvSpPr>
          <p:cNvPr id="10" name="Date Placeholder 1"/>
          <p:cNvSpPr>
            <a:spLocks noGrp="1"/>
          </p:cNvSpPr>
          <p:nvPr>
            <p:ph type="dt" sz="half" idx="7"/>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11" name="Footer Placeholder 1"/>
          <p:cNvSpPr>
            <a:spLocks noGrp="1"/>
          </p:cNvSpPr>
          <p:nvPr>
            <p:ph type="ftr" sz="quarter" idx="8"/>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Eye Contact Improves Engagement">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p:txBody>
          <a:bodyPr rtlCol="0"/>
          <a:lstStyle/>
          <a:p>
            <a:fld id="{400335F6-2850-4635-99D6-2E58319678B0}" type="slidenum">
              <a:rPr/>
            </a:fld>
            <a:endParaRPr lang="en-US" dirty="0"/>
          </a:p>
        </p:txBody>
      </p:sp>
      <p:sp>
        <p:nvSpPr>
          <p:cNvPr id="3" name="Title 1"/>
          <p:cNvSpPr>
            <a:spLocks noGrp="1"/>
          </p:cNvSpPr>
          <p:nvPr>
            <p:ph type="title" idx="1" hasCustomPrompt="1"/>
          </p:nvPr>
        </p:nvSpPr>
        <p:spPr>
          <a:xfrm>
            <a:off x="1143000" y="762000"/>
            <a:ext cx="6858000" cy="1220466"/>
          </a:xfrm>
        </p:spPr>
        <p:txBody>
          <a:bodyPr vert="horz" lIns="0" tIns="0" rIns="0" bIns="0" rtlCol="0" anchor="t"/>
          <a:lstStyle>
            <a:lvl1pPr lvl="0" algn="l">
              <a:lnSpc>
                <a:spcPct val="100000"/>
              </a:lnSpc>
              <a:defRPr lang="en-US" sz="2800" b="1" dirty="0">
                <a:latin typeface="+mj-lt"/>
              </a:defRPr>
            </a:lvl1pPr>
          </a:lstStyle>
          <a:p>
            <a:r>
              <a:rPr lang="en-US" dirty="0"/>
              <a:t>ADD TITLE</a:t>
            </a:r>
            <a:endParaRPr lang="en-US" dirty="0"/>
          </a:p>
        </p:txBody>
      </p:sp>
      <p:sp>
        <p:nvSpPr>
          <p:cNvPr id="4"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5" name="Text Placeholder 17"/>
          <p:cNvSpPr>
            <a:spLocks noGrp="1"/>
          </p:cNvSpPr>
          <p:nvPr>
            <p:ph type="body" idx="2" hasCustomPrompt="1"/>
          </p:nvPr>
        </p:nvSpPr>
        <p:spPr>
          <a:xfrm>
            <a:off x="1253185" y="2766669"/>
            <a:ext cx="3138592" cy="1598542"/>
          </a:xfrm>
        </p:spPr>
        <p:txBody>
          <a:bodyPr vert="horz" tIns="0" rtlCol="0">
            <a:noAutofit/>
          </a:bodyPr>
          <a:lstStyle>
            <a:lvl1pPr marL="0" lvl="0" indent="0" algn="l">
              <a:lnSpc>
                <a:spcPct val="150000"/>
              </a:lnSpc>
              <a:spcBef>
                <a:spcPts val="0"/>
              </a:spcBef>
              <a:spcAft>
                <a:spcPts val="600"/>
              </a:spcAft>
              <a:buFont typeface="Arial" panose="020B0604020202090204"/>
              <a:buNone/>
              <a:defRPr lang="en-US" sz="1000" b="0" dirty="0">
                <a:latin typeface="Open Sans"/>
              </a:defRPr>
            </a:lvl1pPr>
            <a:lvl2pPr lvl="1" algn="l">
              <a:lnSpc>
                <a:spcPct val="100000"/>
              </a:lnSpc>
              <a:defRPr lang="en-US" sz="1400" dirty="0">
                <a:latin typeface="Open Sans"/>
              </a:defRPr>
            </a:lvl2pPr>
            <a:lvl3pPr lvl="2" algn="l">
              <a:lnSpc>
                <a:spcPct val="100000"/>
              </a:lnSpc>
              <a:defRPr lang="en-US" sz="1400" dirty="0">
                <a:latin typeface="Open Sans"/>
              </a:defRPr>
            </a:lvl3pPr>
            <a:lvl4pPr lvl="3" algn="l">
              <a:lnSpc>
                <a:spcPct val="100000"/>
              </a:lnSpc>
              <a:defRPr lang="en-US" sz="1400" dirty="0">
                <a:latin typeface="Open Sans"/>
              </a:defRPr>
            </a:lvl4pPr>
            <a:lvl5pPr lvl="4" algn="l">
              <a:lnSpc>
                <a:spcPct val="100000"/>
              </a:lnSpc>
              <a:defRPr lang="en-US" sz="1400" dirty="0">
                <a:latin typeface="Open Sans"/>
              </a:defRPr>
            </a:lvl5pPr>
          </a:lstStyle>
          <a:p>
            <a:pPr>
              <a:lnSpc>
                <a:spcPct val="130000"/>
              </a:lnSpc>
            </a:pPr>
            <a:r>
              <a:rPr lang="en-US" dirty="0"/>
              <a:t>Add description</a:t>
            </a:r>
            <a:endParaRPr lang="en-US" dirty="0"/>
          </a:p>
        </p:txBody>
      </p:sp>
      <p:sp>
        <p:nvSpPr>
          <p:cNvPr id="6" name="Text Placeholder 12"/>
          <p:cNvSpPr>
            <a:spLocks noGrp="1"/>
          </p:cNvSpPr>
          <p:nvPr>
            <p:ph type="body" idx="3" hasCustomPrompt="1"/>
          </p:nvPr>
        </p:nvSpPr>
        <p:spPr>
          <a:xfrm>
            <a:off x="1255471" y="2472404"/>
            <a:ext cx="3136735" cy="270005"/>
          </a:xfrm>
        </p:spPr>
        <p:txBody>
          <a:bodyPr vert="horz" rtlCol="0" anchor="t">
            <a:noAutofit/>
          </a:bodyPr>
          <a:lstStyle>
            <a:lvl1pPr lvl="0">
              <a:lnSpc>
                <a:spcPct val="100000"/>
              </a:lnSpc>
              <a:defRPr lang="en-US" sz="1300" b="1" dirty="0">
                <a:solidFill>
                  <a:schemeClr val="accent1"/>
                </a:solidFill>
                <a:latin typeface="+mn-lt"/>
              </a:defRPr>
            </a:lvl1pPr>
            <a:lvl2pPr lvl="1">
              <a:defRPr lang="en-US" sz="1600" b="1" dirty="0">
                <a:solidFill>
                  <a:schemeClr val="accent1"/>
                </a:solidFill>
                <a:latin typeface="+mn-lt"/>
              </a:defRPr>
            </a:lvl2pPr>
            <a:lvl3pPr lvl="2">
              <a:defRPr lang="en-US" sz="1600" b="1" dirty="0">
                <a:solidFill>
                  <a:schemeClr val="accent1"/>
                </a:solidFill>
                <a:latin typeface="+mn-lt"/>
              </a:defRPr>
            </a:lvl3pPr>
            <a:lvl4pPr lvl="3">
              <a:defRPr lang="en-US" sz="1600" b="1" dirty="0">
                <a:solidFill>
                  <a:schemeClr val="accent1"/>
                </a:solidFill>
                <a:latin typeface="+mn-lt"/>
              </a:defRPr>
            </a:lvl4pPr>
            <a:lvl5pPr lvl="4">
              <a:defRPr lang="en-US" sz="1600" b="1" dirty="0">
                <a:solidFill>
                  <a:schemeClr val="accent1"/>
                </a:solidFill>
                <a:latin typeface="+mn-lt"/>
              </a:defRPr>
            </a:lvl5pPr>
          </a:lstStyle>
          <a:p>
            <a:pPr lvl="0"/>
            <a:r>
              <a:rPr lang="en-US" dirty="0"/>
              <a:t>ADD SUBHEADING</a:t>
            </a:r>
            <a:endParaRPr lang="en-US" dirty="0"/>
          </a:p>
        </p:txBody>
      </p:sp>
      <p:cxnSp>
        <p:nvCxnSpPr>
          <p:cNvPr id="7" name="Straight Connector 9"/>
          <p:cNvCxnSpPr/>
          <p:nvPr/>
        </p:nvCxnSpPr>
        <p:spPr>
          <a:xfrm>
            <a:off x="1135218" y="2523934"/>
            <a:ext cx="0" cy="150859"/>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 name="Straight Connector 13"/>
          <p:cNvCxnSpPr/>
          <p:nvPr/>
        </p:nvCxnSpPr>
        <p:spPr>
          <a:xfrm>
            <a:off x="4745193" y="2523934"/>
            <a:ext cx="0" cy="150859"/>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9" name="Text Placeholder 17"/>
          <p:cNvSpPr>
            <a:spLocks noGrp="1"/>
          </p:cNvSpPr>
          <p:nvPr>
            <p:ph type="body" idx="4" hasCustomPrompt="1"/>
          </p:nvPr>
        </p:nvSpPr>
        <p:spPr>
          <a:xfrm>
            <a:off x="4864665" y="2766669"/>
            <a:ext cx="3141392" cy="1598542"/>
          </a:xfrm>
        </p:spPr>
        <p:txBody>
          <a:bodyPr vert="horz" tIns="0" rtlCol="0">
            <a:noAutofit/>
          </a:bodyPr>
          <a:lstStyle>
            <a:lvl1pPr marL="0" lvl="0" indent="0" algn="l">
              <a:lnSpc>
                <a:spcPct val="150000"/>
              </a:lnSpc>
              <a:spcBef>
                <a:spcPts val="0"/>
              </a:spcBef>
              <a:spcAft>
                <a:spcPts val="600"/>
              </a:spcAft>
              <a:buFont typeface="Arial" panose="020B0604020202090204"/>
              <a:buNone/>
              <a:defRPr lang="en-US" sz="1000" b="0" dirty="0">
                <a:latin typeface="Open Sans"/>
              </a:defRPr>
            </a:lvl1pPr>
            <a:lvl2pPr lvl="1" algn="l">
              <a:lnSpc>
                <a:spcPct val="100000"/>
              </a:lnSpc>
              <a:defRPr lang="en-US" sz="1400" dirty="0">
                <a:latin typeface="Open Sans"/>
              </a:defRPr>
            </a:lvl2pPr>
            <a:lvl3pPr lvl="2" algn="l">
              <a:lnSpc>
                <a:spcPct val="100000"/>
              </a:lnSpc>
              <a:defRPr lang="en-US" sz="1400" dirty="0">
                <a:latin typeface="Open Sans"/>
              </a:defRPr>
            </a:lvl3pPr>
            <a:lvl4pPr lvl="3" algn="l">
              <a:lnSpc>
                <a:spcPct val="100000"/>
              </a:lnSpc>
              <a:defRPr lang="en-US" sz="1400" dirty="0">
                <a:latin typeface="Open Sans"/>
              </a:defRPr>
            </a:lvl4pPr>
            <a:lvl5pPr lvl="4" algn="l">
              <a:lnSpc>
                <a:spcPct val="100000"/>
              </a:lnSpc>
              <a:defRPr lang="en-US" sz="1400" dirty="0">
                <a:latin typeface="Open Sans"/>
              </a:defRPr>
            </a:lvl5pPr>
          </a:lstStyle>
          <a:p>
            <a:pPr>
              <a:lnSpc>
                <a:spcPct val="130000"/>
              </a:lnSpc>
            </a:pPr>
            <a:r>
              <a:rPr lang="en-US" dirty="0"/>
              <a:t>Add description</a:t>
            </a:r>
            <a:endParaRPr lang="en-US" dirty="0"/>
          </a:p>
        </p:txBody>
      </p:sp>
      <p:sp>
        <p:nvSpPr>
          <p:cNvPr id="10" name="Text Placeholder 12"/>
          <p:cNvSpPr>
            <a:spLocks noGrp="1"/>
          </p:cNvSpPr>
          <p:nvPr>
            <p:ph type="body" idx="5" hasCustomPrompt="1"/>
          </p:nvPr>
        </p:nvSpPr>
        <p:spPr>
          <a:xfrm>
            <a:off x="4864665" y="2472404"/>
            <a:ext cx="3139173" cy="270005"/>
          </a:xfrm>
        </p:spPr>
        <p:txBody>
          <a:bodyPr vert="horz" rtlCol="0" anchor="t">
            <a:noAutofit/>
          </a:bodyPr>
          <a:lstStyle>
            <a:lvl1pPr lvl="0">
              <a:lnSpc>
                <a:spcPct val="100000"/>
              </a:lnSpc>
              <a:defRPr lang="en-US" sz="1300" b="1" dirty="0">
                <a:solidFill>
                  <a:schemeClr val="accent1"/>
                </a:solidFill>
                <a:latin typeface="+mn-lt"/>
              </a:defRPr>
            </a:lvl1pPr>
            <a:lvl2pPr lvl="1">
              <a:defRPr lang="en-US" sz="1600" b="1" dirty="0">
                <a:solidFill>
                  <a:schemeClr val="accent1"/>
                </a:solidFill>
                <a:latin typeface="+mn-lt"/>
              </a:defRPr>
            </a:lvl2pPr>
            <a:lvl3pPr lvl="2">
              <a:defRPr lang="en-US" sz="1600" b="1" dirty="0">
                <a:solidFill>
                  <a:schemeClr val="accent1"/>
                </a:solidFill>
                <a:latin typeface="+mn-lt"/>
              </a:defRPr>
            </a:lvl3pPr>
            <a:lvl4pPr lvl="3">
              <a:defRPr lang="en-US" sz="1600" b="1" dirty="0">
                <a:solidFill>
                  <a:schemeClr val="accent1"/>
                </a:solidFill>
                <a:latin typeface="+mn-lt"/>
              </a:defRPr>
            </a:lvl4pPr>
            <a:lvl5pPr lvl="4">
              <a:defRPr lang="en-US" sz="1600" b="1" dirty="0">
                <a:solidFill>
                  <a:schemeClr val="accent1"/>
                </a:solidFill>
                <a:latin typeface="+mn-lt"/>
              </a:defRPr>
            </a:lvl5pPr>
          </a:lstStyle>
          <a:p>
            <a:pPr lvl="0"/>
            <a:r>
              <a:rPr lang="en-US" dirty="0"/>
              <a:t>ADD SUBHEADING</a:t>
            </a:r>
            <a:endParaRPr lang="en-US" dirty="0"/>
          </a:p>
        </p:txBody>
      </p:sp>
      <p:sp>
        <p:nvSpPr>
          <p:cNvPr id="11" name="Date Placeholder 1"/>
          <p:cNvSpPr>
            <a:spLocks noGrp="1"/>
          </p:cNvSpPr>
          <p:nvPr>
            <p:ph type="dt" sz="half" idx="6"/>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12" name="Footer Placeholder 1"/>
          <p:cNvSpPr>
            <a:spLocks noGrp="1"/>
          </p:cNvSpPr>
          <p:nvPr>
            <p:ph type="ftr" sz="quarter" idx="7"/>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Keep it Light">
    <p:spTree>
      <p:nvGrpSpPr>
        <p:cNvPr id="1" name=""/>
        <p:cNvGrpSpPr/>
        <p:nvPr/>
      </p:nvGrpSpPr>
      <p:grpSpPr>
        <a:xfrm>
          <a:off x="0" y="0"/>
          <a:ext cx="0" cy="0"/>
          <a:chOff x="0" y="0"/>
          <a:chExt cx="0" cy="0"/>
        </a:xfrm>
      </p:grpSpPr>
      <p:sp>
        <p:nvSpPr>
          <p:cNvPr id="2" name="Picture Placeholder 12"/>
          <p:cNvSpPr>
            <a:spLocks noGrp="1"/>
          </p:cNvSpPr>
          <p:nvPr>
            <p:ph type="pic" hasCustomPrompt="1"/>
          </p:nvPr>
        </p:nvSpPr>
        <p:spPr>
          <a:xfrm>
            <a:off x="5251318" y="-10236"/>
            <a:ext cx="5014899" cy="5158853"/>
          </a:xfrm>
          <a:custGeom>
            <a:avLst/>
            <a:gdLst/>
            <a:ahLst/>
            <a:cxnLst/>
            <a:rect l="0" t="0" r="r" b="b"/>
            <a:pathLst>
              <a:path w="6686533" h="6878471">
                <a:moveTo>
                  <a:pt x="2012520" y="1270146"/>
                </a:moveTo>
                <a:lnTo>
                  <a:pt x="2418241" y="1972878"/>
                </a:lnTo>
                <a:lnTo>
                  <a:pt x="2012520" y="2675607"/>
                </a:lnTo>
                <a:lnTo>
                  <a:pt x="1622888" y="3364303"/>
                </a:lnTo>
                <a:lnTo>
                  <a:pt x="1217167" y="4067033"/>
                </a:lnTo>
                <a:lnTo>
                  <a:pt x="405722" y="4067033"/>
                </a:lnTo>
                <a:lnTo>
                  <a:pt x="0" y="3364303"/>
                </a:lnTo>
                <a:lnTo>
                  <a:pt x="405722" y="2661572"/>
                </a:lnTo>
                <a:lnTo>
                  <a:pt x="795354" y="1972878"/>
                </a:lnTo>
                <a:lnTo>
                  <a:pt x="1201077" y="1270147"/>
                </a:lnTo>
                <a:close/>
                <a:moveTo>
                  <a:pt x="5688730" y="0"/>
                </a:moveTo>
                <a:lnTo>
                  <a:pt x="6686534" y="1728249"/>
                </a:lnTo>
                <a:lnTo>
                  <a:pt x="5688730" y="3456494"/>
                </a:lnTo>
                <a:lnTo>
                  <a:pt x="4730496" y="5150224"/>
                </a:lnTo>
                <a:lnTo>
                  <a:pt x="3732693" y="6878471"/>
                </a:lnTo>
                <a:lnTo>
                  <a:pt x="1737083" y="6878471"/>
                </a:lnTo>
                <a:lnTo>
                  <a:pt x="739278" y="5150224"/>
                </a:lnTo>
                <a:lnTo>
                  <a:pt x="1737083" y="3421977"/>
                </a:lnTo>
                <a:lnTo>
                  <a:pt x="2695317" y="1728249"/>
                </a:lnTo>
                <a:lnTo>
                  <a:pt x="3693122" y="2"/>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3" name="Slide Number Placeholder 1"/>
          <p:cNvSpPr>
            <a:spLocks noGrp="1"/>
          </p:cNvSpPr>
          <p:nvPr>
            <p:ph type="sldNum" sz="quarter" idx="1"/>
          </p:nvPr>
        </p:nvSpPr>
        <p:spPr/>
        <p:txBody>
          <a:bodyPr rtlCol="0"/>
          <a:lstStyle/>
          <a:p>
            <a:fld id="{650B9518-AC9E-4FA6-833C-664B90DF4A79}" type="slidenum">
              <a:rPr/>
            </a:fld>
            <a:endParaRPr lang="en-US" dirty="0"/>
          </a:p>
        </p:txBody>
      </p:sp>
      <p:sp>
        <p:nvSpPr>
          <p:cNvPr id="4"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5" name="Title 8"/>
          <p:cNvSpPr>
            <a:spLocks noGrp="1"/>
          </p:cNvSpPr>
          <p:nvPr>
            <p:ph type="title" idx="2" hasCustomPrompt="1"/>
          </p:nvPr>
        </p:nvSpPr>
        <p:spPr>
          <a:xfrm>
            <a:off x="1143000" y="762000"/>
            <a:ext cx="3813162" cy="857250"/>
          </a:xfrm>
        </p:spPr>
        <p:txBody>
          <a:bodyPr vert="horz" tIns="0" rtlCol="0" anchor="t"/>
          <a:lstStyle>
            <a:lvl1pPr lvl="0">
              <a:lnSpc>
                <a:spcPct val="100000"/>
              </a:lnSpc>
              <a:defRPr lang="en-US" sz="2800" b="1" dirty="0">
                <a:latin typeface="+mj-lt"/>
              </a:defRPr>
            </a:lvl1pPr>
          </a:lstStyle>
          <a:p>
            <a:r>
              <a:rPr lang="en-US" dirty="0"/>
              <a:t>ADD TITLE</a:t>
            </a:r>
            <a:endParaRPr lang="en-US" dirty="0"/>
          </a:p>
        </p:txBody>
      </p:sp>
      <p:sp>
        <p:nvSpPr>
          <p:cNvPr id="6" name="Content Placeholder 5"/>
          <p:cNvSpPr/>
          <p:nvPr>
            <p:ph idx="3" hasCustomPrompt="1"/>
          </p:nvPr>
        </p:nvSpPr>
        <p:spPr>
          <a:xfrm>
            <a:off x="1143000" y="1771650"/>
            <a:ext cx="3813162" cy="2667000"/>
          </a:xfrm>
          <a:prstGeom prst="rect">
            <a:avLst/>
          </a:prstGeom>
          <a:noFill/>
          <a:ln>
            <a:noFill/>
          </a:ln>
        </p:spPr>
        <p:txBody>
          <a:bodyPr vert="horz" lIns="0" tIns="0" rIns="0" bIns="0" rtlCol="0">
            <a:noAutofit/>
          </a:bodyPr>
          <a:lstStyle>
            <a:lvl1pPr lvl="0">
              <a:lnSpc>
                <a:spcPct val="150000"/>
              </a:lnSpc>
              <a:defRPr lang="en-US" sz="1000" b="0" dirty="0">
                <a:latin typeface="+mn-lt"/>
              </a:defRPr>
            </a:lvl1pPr>
            <a:lvl2pPr lvl="1">
              <a:lnSpc>
                <a:spcPct val="150000"/>
              </a:lnSpc>
              <a:defRPr lang="en-US" sz="1000" b="0" dirty="0">
                <a:latin typeface="+mn-lt"/>
              </a:defRPr>
            </a:lvl2pPr>
            <a:lvl3pPr lvl="2">
              <a:lnSpc>
                <a:spcPct val="150000"/>
              </a:lnSpc>
              <a:defRPr lang="en-US" sz="1000" b="0" dirty="0">
                <a:latin typeface="+mn-lt"/>
              </a:defRPr>
            </a:lvl3pPr>
            <a:lvl4pPr lvl="3">
              <a:lnSpc>
                <a:spcPct val="150000"/>
              </a:lnSpc>
              <a:defRPr lang="en-US" sz="1000" b="0" dirty="0">
                <a:latin typeface="+mn-lt"/>
              </a:defRPr>
            </a:lvl4pPr>
            <a:lvl5pPr lvl="4">
              <a:lnSpc>
                <a:spcPct val="150000"/>
              </a:lnSpc>
              <a:defRPr lang="en-US" sz="1000" b="0" dirty="0">
                <a:latin typeface="+mn-lt"/>
              </a:defRPr>
            </a:lvl5pPr>
          </a:lstStyle>
          <a:p>
            <a:pPr lvl="0"/>
            <a:r>
              <a:rPr lang="en-US" dirty="0"/>
              <a:t>Write here subtitle</a:t>
            </a:r>
            <a:endParaRPr lang="en-US" dirty="0"/>
          </a:p>
          <a:p>
            <a:pPr lvl="1"/>
            <a:r>
              <a:rPr lang="en-US" dirty="0"/>
              <a:t>Write here subtitle</a:t>
            </a:r>
            <a:endParaRPr lang="en-US" dirty="0"/>
          </a:p>
          <a:p>
            <a:pPr lvl="2"/>
            <a:r>
              <a:rPr lang="en-US" dirty="0"/>
              <a:t>Write here text</a:t>
            </a:r>
            <a:endParaRPr lang="en-US" dirty="0"/>
          </a:p>
          <a:p>
            <a:pPr lvl="3"/>
            <a:r>
              <a:rPr lang="en-US" dirty="0"/>
              <a:t>Write here text</a:t>
            </a:r>
            <a:endParaRPr lang="en-US" dirty="0"/>
          </a:p>
          <a:p>
            <a:pPr lvl="4"/>
            <a:r>
              <a:rPr lang="en-US" dirty="0"/>
              <a:t>Write here text </a:t>
            </a:r>
            <a:endParaRPr lang="en-US" dirty="0"/>
          </a:p>
        </p:txBody>
      </p:sp>
      <p:sp>
        <p:nvSpPr>
          <p:cNvPr id="7" name="Date Placeholder 1"/>
          <p:cNvSpPr>
            <a:spLocks noGrp="1"/>
          </p:cNvSpPr>
          <p:nvPr>
            <p:ph type="dt" sz="half" idx="4"/>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8" name="Footer Placeholder 1"/>
          <p:cNvSpPr>
            <a:spLocks noGrp="1"/>
          </p:cNvSpPr>
          <p:nvPr>
            <p:ph type="ftr" sz="quarter" idx="5"/>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ection Divider">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p:txBody>
          <a:bodyPr rtlCol="0"/>
          <a:lstStyle/>
          <a:p>
            <a:fld id="{1BAD85F7-39CA-4236-865B-61D706659018}" type="slidenum">
              <a:rPr/>
            </a:fld>
            <a:endParaRPr lang="en-US" dirty="0"/>
          </a:p>
        </p:txBody>
      </p:sp>
      <p:sp>
        <p:nvSpPr>
          <p:cNvPr id="3" name="Picture Placeholder 5"/>
          <p:cNvSpPr>
            <a:spLocks noGrp="1"/>
          </p:cNvSpPr>
          <p:nvPr>
            <p:ph type="pic" idx="1" hasCustomPrompt="1"/>
          </p:nvPr>
        </p:nvSpPr>
        <p:spPr>
          <a:xfrm>
            <a:off x="4417387" y="-15685"/>
            <a:ext cx="4740016" cy="4299094"/>
          </a:xfrm>
          <a:custGeom>
            <a:avLst/>
            <a:gdLst/>
            <a:ahLst/>
            <a:cxnLst/>
            <a:rect l="0" t="0" r="r" b="b"/>
            <a:pathLst>
              <a:path w="6320023" h="5732125">
                <a:moveTo>
                  <a:pt x="6312796" y="24755"/>
                </a:moveTo>
                <a:lnTo>
                  <a:pt x="6320023" y="31978"/>
                </a:lnTo>
                <a:cubicBezTo>
                  <a:pt x="6316081" y="705838"/>
                  <a:pt x="6312139" y="4132043"/>
                  <a:pt x="6308197" y="4805905"/>
                </a:cubicBezTo>
                <a:lnTo>
                  <a:pt x="2805290" y="5732126"/>
                </a:lnTo>
                <a:lnTo>
                  <a:pt x="0" y="2926839"/>
                </a:lnTo>
                <a:lnTo>
                  <a:pt x="789066" y="0"/>
                </a:lnTo>
                <a:lnTo>
                  <a:pt x="6312796" y="24755"/>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4" name="Title 1"/>
          <p:cNvSpPr>
            <a:spLocks noGrp="1"/>
          </p:cNvSpPr>
          <p:nvPr>
            <p:ph type="title" idx="2" hasCustomPrompt="1"/>
          </p:nvPr>
        </p:nvSpPr>
        <p:spPr>
          <a:xfrm>
            <a:off x="1143000" y="762000"/>
            <a:ext cx="3144431" cy="857250"/>
          </a:xfrm>
        </p:spPr>
        <p:txBody>
          <a:bodyPr vert="horz" rtlCol="0" anchor="b"/>
          <a:lstStyle>
            <a:lvl1pPr lvl="0">
              <a:lnSpc>
                <a:spcPct val="100000"/>
              </a:lnSpc>
              <a:defRPr lang="en-US" sz="2800" b="1" dirty="0">
                <a:latin typeface="+mj-lt"/>
              </a:defRPr>
            </a:lvl1pPr>
          </a:lstStyle>
          <a:p>
            <a:r>
              <a:rPr lang="en-US" dirty="0"/>
              <a:t>ADD SECTION TITLE</a:t>
            </a:r>
            <a:endParaRPr lang="en-US" dirty="0"/>
          </a:p>
        </p:txBody>
      </p:sp>
      <p:sp>
        <p:nvSpPr>
          <p:cNvPr id="5"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6" name="Text Placeholder 7"/>
          <p:cNvSpPr>
            <a:spLocks noGrp="1"/>
          </p:cNvSpPr>
          <p:nvPr>
            <p:ph type="body" idx="3" hasCustomPrompt="1"/>
          </p:nvPr>
        </p:nvSpPr>
        <p:spPr>
          <a:xfrm>
            <a:off x="1143000" y="2445543"/>
            <a:ext cx="3144431" cy="1619250"/>
          </a:xfrm>
        </p:spPr>
        <p:txBody>
          <a:bodyPr vert="horz" rtlCol="0">
            <a:noAutofit/>
          </a:bodyPr>
          <a:lstStyle>
            <a:lvl1pPr lvl="0">
              <a:lnSpc>
                <a:spcPct val="100000"/>
              </a:lnSpc>
              <a:defRPr lang="en-US" sz="2000" dirty="0">
                <a:latin typeface="Open Sans"/>
              </a:defRPr>
            </a:lvl1pPr>
            <a:lvl2pPr lvl="1">
              <a:lnSpc>
                <a:spcPct val="100000"/>
              </a:lnSpc>
              <a:defRPr lang="en-US" sz="2800" dirty="0">
                <a:latin typeface="Open Sans"/>
              </a:defRPr>
            </a:lvl2pPr>
            <a:lvl3pPr lvl="2">
              <a:lnSpc>
                <a:spcPct val="100000"/>
              </a:lnSpc>
              <a:defRPr lang="en-US" sz="2800" dirty="0">
                <a:latin typeface="Open Sans"/>
              </a:defRPr>
            </a:lvl3pPr>
            <a:lvl4pPr lvl="3">
              <a:lnSpc>
                <a:spcPct val="100000"/>
              </a:lnSpc>
              <a:defRPr lang="en-US" sz="2800" dirty="0">
                <a:latin typeface="Open Sans"/>
              </a:defRPr>
            </a:lvl4pPr>
            <a:lvl5pPr lvl="4">
              <a:lnSpc>
                <a:spcPct val="100000"/>
              </a:lnSpc>
              <a:defRPr lang="en-US" sz="2800" dirty="0">
                <a:latin typeface="Open Sans"/>
              </a:defRPr>
            </a:lvl5pPr>
          </a:lstStyle>
          <a:p>
            <a:pPr>
              <a:lnSpc>
                <a:spcPct val="130000"/>
              </a:lnSpc>
            </a:pPr>
            <a:r>
              <a:rPr lang="en-US" dirty="0"/>
              <a:t>Add subtitle</a:t>
            </a:r>
            <a:endParaRPr lang="en-US" dirty="0"/>
          </a:p>
        </p:txBody>
      </p:sp>
      <p:sp>
        <p:nvSpPr>
          <p:cNvPr id="7" name="Date Placeholder 1"/>
          <p:cNvSpPr>
            <a:spLocks noGrp="1"/>
          </p:cNvSpPr>
          <p:nvPr>
            <p:ph type="dt" sz="half" idx="4"/>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8" name="Footer Placeholder 1"/>
          <p:cNvSpPr>
            <a:spLocks noGrp="1"/>
          </p:cNvSpPr>
          <p:nvPr>
            <p:ph type="ftr" sz="quarter" idx="5"/>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Meet the Team 01">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p:txBody>
          <a:bodyPr rtlCol="0"/>
          <a:lstStyle/>
          <a:p>
            <a:fld id="{CE709859-6E83-4B79-B49F-C9CC1CF4890A}" type="slidenum">
              <a:rPr/>
            </a:fld>
            <a:endParaRPr lang="en-US" dirty="0"/>
          </a:p>
        </p:txBody>
      </p:sp>
      <p:sp>
        <p:nvSpPr>
          <p:cNvPr id="3" name="Picture Placeholder 15"/>
          <p:cNvSpPr>
            <a:spLocks noGrp="1"/>
          </p:cNvSpPr>
          <p:nvPr>
            <p:ph type="pic" idx="1" hasCustomPrompt="1"/>
          </p:nvPr>
        </p:nvSpPr>
        <p:spPr>
          <a:xfrm>
            <a:off x="1024533" y="1763004"/>
            <a:ext cx="1709749" cy="1977460"/>
          </a:xfrm>
          <a:custGeom>
            <a:avLst/>
            <a:gdLst/>
            <a:ahLst/>
            <a:cxnLst/>
            <a:rect l="0" t="0" r="r" b="b"/>
            <a:pathLst>
              <a:path w="2279666" h="2636614">
                <a:moveTo>
                  <a:pt x="1897194" y="0"/>
                </a:moveTo>
                <a:lnTo>
                  <a:pt x="2279666" y="662462"/>
                </a:lnTo>
                <a:lnTo>
                  <a:pt x="1897194" y="1324923"/>
                </a:lnTo>
                <a:lnTo>
                  <a:pt x="1529890" y="1974153"/>
                </a:lnTo>
                <a:lnTo>
                  <a:pt x="1147418" y="2636614"/>
                </a:lnTo>
                <a:lnTo>
                  <a:pt x="382473" y="2636614"/>
                </a:lnTo>
                <a:lnTo>
                  <a:pt x="0" y="1974153"/>
                </a:lnTo>
                <a:lnTo>
                  <a:pt x="382473" y="1311692"/>
                </a:lnTo>
                <a:lnTo>
                  <a:pt x="749777" y="662462"/>
                </a:lnTo>
                <a:lnTo>
                  <a:pt x="1132250" y="1"/>
                </a:lnTo>
                <a:lnTo>
                  <a:pt x="1897194" y="0"/>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4" name="Picture Placeholder 17"/>
          <p:cNvSpPr>
            <a:spLocks noGrp="1"/>
          </p:cNvSpPr>
          <p:nvPr>
            <p:ph type="pic" idx="2" hasCustomPrompt="1"/>
          </p:nvPr>
        </p:nvSpPr>
        <p:spPr>
          <a:xfrm>
            <a:off x="2862250" y="1763004"/>
            <a:ext cx="1709749" cy="1977460"/>
          </a:xfrm>
          <a:custGeom>
            <a:avLst/>
            <a:gdLst/>
            <a:ahLst/>
            <a:cxnLst/>
            <a:rect l="0" t="0" r="r" b="b"/>
            <a:pathLst>
              <a:path w="2279666" h="2636614">
                <a:moveTo>
                  <a:pt x="1897194" y="0"/>
                </a:moveTo>
                <a:lnTo>
                  <a:pt x="2279666" y="662462"/>
                </a:lnTo>
                <a:lnTo>
                  <a:pt x="1897194" y="1324923"/>
                </a:lnTo>
                <a:lnTo>
                  <a:pt x="1529890" y="1974153"/>
                </a:lnTo>
                <a:lnTo>
                  <a:pt x="1147418" y="2636614"/>
                </a:lnTo>
                <a:lnTo>
                  <a:pt x="382473" y="2636614"/>
                </a:lnTo>
                <a:lnTo>
                  <a:pt x="0" y="1974153"/>
                </a:lnTo>
                <a:lnTo>
                  <a:pt x="382473" y="1311692"/>
                </a:lnTo>
                <a:lnTo>
                  <a:pt x="749777" y="662462"/>
                </a:lnTo>
                <a:lnTo>
                  <a:pt x="1132250" y="1"/>
                </a:lnTo>
                <a:lnTo>
                  <a:pt x="1897194" y="0"/>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5" name="Picture Placeholder 18"/>
          <p:cNvSpPr>
            <a:spLocks noGrp="1"/>
          </p:cNvSpPr>
          <p:nvPr>
            <p:ph type="pic" idx="3" hasCustomPrompt="1"/>
          </p:nvPr>
        </p:nvSpPr>
        <p:spPr>
          <a:xfrm>
            <a:off x="4699967" y="1763004"/>
            <a:ext cx="1709749" cy="1977460"/>
          </a:xfrm>
          <a:custGeom>
            <a:avLst/>
            <a:gdLst/>
            <a:ahLst/>
            <a:cxnLst/>
            <a:rect l="0" t="0" r="r" b="b"/>
            <a:pathLst>
              <a:path w="2279666" h="2636614">
                <a:moveTo>
                  <a:pt x="1897194" y="0"/>
                </a:moveTo>
                <a:lnTo>
                  <a:pt x="2279666" y="662462"/>
                </a:lnTo>
                <a:lnTo>
                  <a:pt x="1897194" y="1324923"/>
                </a:lnTo>
                <a:lnTo>
                  <a:pt x="1529890" y="1974153"/>
                </a:lnTo>
                <a:lnTo>
                  <a:pt x="1147418" y="2636614"/>
                </a:lnTo>
                <a:lnTo>
                  <a:pt x="382473" y="2636614"/>
                </a:lnTo>
                <a:lnTo>
                  <a:pt x="0" y="1974153"/>
                </a:lnTo>
                <a:lnTo>
                  <a:pt x="382473" y="1311692"/>
                </a:lnTo>
                <a:lnTo>
                  <a:pt x="749777" y="662462"/>
                </a:lnTo>
                <a:lnTo>
                  <a:pt x="1132250" y="1"/>
                </a:lnTo>
                <a:lnTo>
                  <a:pt x="1897194" y="0"/>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6" name="Picture Placeholder 19"/>
          <p:cNvSpPr>
            <a:spLocks noGrp="1"/>
          </p:cNvSpPr>
          <p:nvPr>
            <p:ph type="pic" idx="4" hasCustomPrompt="1"/>
          </p:nvPr>
        </p:nvSpPr>
        <p:spPr>
          <a:xfrm>
            <a:off x="6537684" y="1763004"/>
            <a:ext cx="1709749" cy="1977460"/>
          </a:xfrm>
          <a:custGeom>
            <a:avLst/>
            <a:gdLst/>
            <a:ahLst/>
            <a:cxnLst/>
            <a:rect l="0" t="0" r="r" b="b"/>
            <a:pathLst>
              <a:path w="2279666" h="2636614">
                <a:moveTo>
                  <a:pt x="1897194" y="0"/>
                </a:moveTo>
                <a:lnTo>
                  <a:pt x="2279666" y="662462"/>
                </a:lnTo>
                <a:lnTo>
                  <a:pt x="1897194" y="1324923"/>
                </a:lnTo>
                <a:lnTo>
                  <a:pt x="1529890" y="1974153"/>
                </a:lnTo>
                <a:lnTo>
                  <a:pt x="1147418" y="2636614"/>
                </a:lnTo>
                <a:lnTo>
                  <a:pt x="382473" y="2636614"/>
                </a:lnTo>
                <a:lnTo>
                  <a:pt x="0" y="1974153"/>
                </a:lnTo>
                <a:lnTo>
                  <a:pt x="382473" y="1311692"/>
                </a:lnTo>
                <a:lnTo>
                  <a:pt x="749777" y="662462"/>
                </a:lnTo>
                <a:lnTo>
                  <a:pt x="1132250" y="1"/>
                </a:lnTo>
                <a:lnTo>
                  <a:pt x="1897194" y="0"/>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7" name="Title 3"/>
          <p:cNvSpPr>
            <a:spLocks noGrp="1"/>
          </p:cNvSpPr>
          <p:nvPr>
            <p:ph type="title" idx="5" hasCustomPrompt="1"/>
          </p:nvPr>
        </p:nvSpPr>
        <p:spPr>
          <a:xfrm>
            <a:off x="1143000" y="762000"/>
            <a:ext cx="6858000" cy="857250"/>
          </a:xfrm>
        </p:spPr>
        <p:txBody>
          <a:bodyPr vert="horz" rtlCol="0" anchor="b"/>
          <a:lstStyle>
            <a:lvl1pPr lvl="0">
              <a:lnSpc>
                <a:spcPct val="100000"/>
              </a:lnSpc>
              <a:defRPr lang="en-US" sz="2800" b="1" spc="0" dirty="0">
                <a:latin typeface="+mj-lt"/>
              </a:defRPr>
            </a:lvl1pPr>
          </a:lstStyle>
          <a:p>
            <a:r>
              <a:rPr lang="en-US" dirty="0"/>
              <a:t>ADD TITLE</a:t>
            </a:r>
            <a:endParaRPr lang="en-US" dirty="0"/>
          </a:p>
        </p:txBody>
      </p:sp>
      <p:sp>
        <p:nvSpPr>
          <p:cNvPr id="8"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9" name="Text Placeholder 4"/>
          <p:cNvSpPr>
            <a:spLocks noGrp="1"/>
          </p:cNvSpPr>
          <p:nvPr>
            <p:ph type="body" idx="6" hasCustomPrompt="1"/>
          </p:nvPr>
        </p:nvSpPr>
        <p:spPr>
          <a:xfrm>
            <a:off x="1285875" y="3857625"/>
            <a:ext cx="1374822" cy="230833"/>
          </a:xfrm>
        </p:spPr>
        <p:txBody>
          <a:bodyPr vert="horz" rtlCol="0" anchor="t">
            <a:noAutofit/>
          </a:bodyPr>
          <a:lstStyle>
            <a:lvl1pPr lvl="0">
              <a:lnSpc>
                <a:spcPct val="100000"/>
              </a:lnSpc>
              <a:defRPr lang="en-US" sz="1200" cap="all" dirty="0">
                <a:solidFill>
                  <a:schemeClr val="accent1"/>
                </a:solidFill>
                <a:latin typeface="Open Sans-demi_bold"/>
              </a:defRPr>
            </a:lvl1pPr>
            <a:lvl2pPr lvl="1">
              <a:defRPr lang="en-US" sz="1400" b="1" dirty="0">
                <a:solidFill>
                  <a:schemeClr val="accent1"/>
                </a:solidFill>
                <a:latin typeface="+mn-lt"/>
              </a:defRPr>
            </a:lvl2pPr>
            <a:lvl3pPr lvl="2">
              <a:defRPr lang="en-US" sz="1400" b="1" dirty="0">
                <a:solidFill>
                  <a:schemeClr val="accent1"/>
                </a:solidFill>
                <a:latin typeface="+mn-lt"/>
              </a:defRPr>
            </a:lvl3pPr>
            <a:lvl4pPr lvl="3">
              <a:defRPr lang="en-US" sz="1400" b="1" dirty="0">
                <a:solidFill>
                  <a:schemeClr val="accent1"/>
                </a:solidFill>
                <a:latin typeface="+mn-lt"/>
              </a:defRPr>
            </a:lvl4pPr>
            <a:lvl5pPr lvl="4">
              <a:defRPr lang="en-US" sz="1400" b="1" dirty="0">
                <a:solidFill>
                  <a:schemeClr val="accent1"/>
                </a:solidFill>
                <a:latin typeface="+mn-lt"/>
              </a:defRPr>
            </a:lvl5pPr>
          </a:lstStyle>
          <a:p>
            <a:pPr lvl="0"/>
            <a:r>
              <a:rPr lang="en-US" dirty="0"/>
              <a:t>Add Name</a:t>
            </a:r>
            <a:endParaRPr lang="en-US" dirty="0"/>
          </a:p>
        </p:txBody>
      </p:sp>
      <p:sp>
        <p:nvSpPr>
          <p:cNvPr id="10" name="Text Placeholder 4"/>
          <p:cNvSpPr>
            <a:spLocks noGrp="1"/>
          </p:cNvSpPr>
          <p:nvPr>
            <p:ph type="body" idx="7" hasCustomPrompt="1"/>
          </p:nvPr>
        </p:nvSpPr>
        <p:spPr>
          <a:xfrm>
            <a:off x="1285875" y="4067803"/>
            <a:ext cx="1374822" cy="230833"/>
          </a:xfrm>
        </p:spPr>
        <p:txBody>
          <a:bodyPr vert="horz" rtlCol="0" anchor="t">
            <a:noAutofit/>
          </a:bodyPr>
          <a:lstStyle>
            <a:lvl1pPr lvl="0">
              <a:lnSpc>
                <a:spcPct val="100000"/>
              </a:lnSpc>
              <a:defRPr lang="en-US" sz="1000" b="0" cap="all" dirty="0">
                <a:solidFill>
                  <a:schemeClr val="tx1"/>
                </a:solidFill>
                <a:latin typeface="+mn-lt"/>
              </a:defRPr>
            </a:lvl1pPr>
            <a:lvl2pPr lvl="1">
              <a:defRPr lang="en-US" sz="1400" b="1" dirty="0">
                <a:solidFill>
                  <a:schemeClr val="accent1"/>
                </a:solidFill>
                <a:latin typeface="+mn-lt"/>
              </a:defRPr>
            </a:lvl2pPr>
            <a:lvl3pPr lvl="2">
              <a:defRPr lang="en-US" sz="1400" b="1" dirty="0">
                <a:solidFill>
                  <a:schemeClr val="accent1"/>
                </a:solidFill>
                <a:latin typeface="+mn-lt"/>
              </a:defRPr>
            </a:lvl3pPr>
            <a:lvl4pPr lvl="3">
              <a:defRPr lang="en-US" sz="1400" b="1" dirty="0">
                <a:solidFill>
                  <a:schemeClr val="accent1"/>
                </a:solidFill>
                <a:latin typeface="+mn-lt"/>
              </a:defRPr>
            </a:lvl4pPr>
            <a:lvl5pPr lvl="4">
              <a:defRPr lang="en-US" sz="1400" b="1" dirty="0">
                <a:solidFill>
                  <a:schemeClr val="accent1"/>
                </a:solidFill>
                <a:latin typeface="+mn-lt"/>
              </a:defRPr>
            </a:lvl5pPr>
          </a:lstStyle>
          <a:p>
            <a:pPr lvl="0"/>
            <a:r>
              <a:rPr lang="en-US" dirty="0"/>
              <a:t>Add Title</a:t>
            </a:r>
            <a:endParaRPr lang="en-US" dirty="0"/>
          </a:p>
        </p:txBody>
      </p:sp>
      <p:sp>
        <p:nvSpPr>
          <p:cNvPr id="11" name="Text Placeholder 4"/>
          <p:cNvSpPr>
            <a:spLocks noGrp="1"/>
          </p:cNvSpPr>
          <p:nvPr>
            <p:ph type="body" idx="8" hasCustomPrompt="1"/>
          </p:nvPr>
        </p:nvSpPr>
        <p:spPr>
          <a:xfrm>
            <a:off x="3147331" y="3857625"/>
            <a:ext cx="1374822" cy="230833"/>
          </a:xfrm>
        </p:spPr>
        <p:txBody>
          <a:bodyPr vert="horz" rtlCol="0" anchor="t">
            <a:noAutofit/>
          </a:bodyPr>
          <a:lstStyle>
            <a:lvl1pPr lvl="0">
              <a:lnSpc>
                <a:spcPct val="100000"/>
              </a:lnSpc>
              <a:defRPr lang="en-US" sz="1200" cap="all" dirty="0">
                <a:solidFill>
                  <a:schemeClr val="accent1"/>
                </a:solidFill>
                <a:latin typeface="Open Sans-demi_bold"/>
              </a:defRPr>
            </a:lvl1pPr>
            <a:lvl2pPr lvl="1">
              <a:defRPr lang="en-US" sz="1400" b="1" dirty="0">
                <a:solidFill>
                  <a:schemeClr val="accent1"/>
                </a:solidFill>
                <a:latin typeface="+mn-lt"/>
              </a:defRPr>
            </a:lvl2pPr>
            <a:lvl3pPr lvl="2">
              <a:defRPr lang="en-US" sz="1400" b="1" dirty="0">
                <a:solidFill>
                  <a:schemeClr val="accent1"/>
                </a:solidFill>
                <a:latin typeface="+mn-lt"/>
              </a:defRPr>
            </a:lvl3pPr>
            <a:lvl4pPr lvl="3">
              <a:defRPr lang="en-US" sz="1400" b="1" dirty="0">
                <a:solidFill>
                  <a:schemeClr val="accent1"/>
                </a:solidFill>
                <a:latin typeface="+mn-lt"/>
              </a:defRPr>
            </a:lvl4pPr>
            <a:lvl5pPr lvl="4">
              <a:defRPr lang="en-US" sz="1400" b="1" dirty="0">
                <a:solidFill>
                  <a:schemeClr val="accent1"/>
                </a:solidFill>
                <a:latin typeface="+mn-lt"/>
              </a:defRPr>
            </a:lvl5pPr>
          </a:lstStyle>
          <a:p>
            <a:pPr lvl="0"/>
            <a:r>
              <a:rPr lang="en-US" dirty="0"/>
              <a:t>Add Name</a:t>
            </a:r>
            <a:endParaRPr lang="en-US" dirty="0"/>
          </a:p>
        </p:txBody>
      </p:sp>
      <p:sp>
        <p:nvSpPr>
          <p:cNvPr id="12" name="Text Placeholder 4"/>
          <p:cNvSpPr>
            <a:spLocks noGrp="1"/>
          </p:cNvSpPr>
          <p:nvPr>
            <p:ph type="body" idx="9" hasCustomPrompt="1"/>
          </p:nvPr>
        </p:nvSpPr>
        <p:spPr>
          <a:xfrm>
            <a:off x="3147331" y="4067803"/>
            <a:ext cx="1374822" cy="230833"/>
          </a:xfrm>
        </p:spPr>
        <p:txBody>
          <a:bodyPr vert="horz" rtlCol="0" anchor="t">
            <a:noAutofit/>
          </a:bodyPr>
          <a:lstStyle>
            <a:lvl1pPr lvl="0">
              <a:lnSpc>
                <a:spcPct val="100000"/>
              </a:lnSpc>
              <a:defRPr lang="en-US" sz="1000" b="0" cap="all" dirty="0">
                <a:solidFill>
                  <a:schemeClr val="tx1"/>
                </a:solidFill>
                <a:latin typeface="+mn-lt"/>
              </a:defRPr>
            </a:lvl1pPr>
            <a:lvl2pPr lvl="1">
              <a:defRPr lang="en-US" sz="1400" b="1" dirty="0">
                <a:solidFill>
                  <a:schemeClr val="accent1"/>
                </a:solidFill>
                <a:latin typeface="+mn-lt"/>
              </a:defRPr>
            </a:lvl2pPr>
            <a:lvl3pPr lvl="2">
              <a:defRPr lang="en-US" sz="1400" b="1" dirty="0">
                <a:solidFill>
                  <a:schemeClr val="accent1"/>
                </a:solidFill>
                <a:latin typeface="+mn-lt"/>
              </a:defRPr>
            </a:lvl3pPr>
            <a:lvl4pPr lvl="3">
              <a:defRPr lang="en-US" sz="1400" b="1" dirty="0">
                <a:solidFill>
                  <a:schemeClr val="accent1"/>
                </a:solidFill>
                <a:latin typeface="+mn-lt"/>
              </a:defRPr>
            </a:lvl4pPr>
            <a:lvl5pPr lvl="4">
              <a:defRPr lang="en-US" sz="1400" b="1" dirty="0">
                <a:solidFill>
                  <a:schemeClr val="accent1"/>
                </a:solidFill>
                <a:latin typeface="+mn-lt"/>
              </a:defRPr>
            </a:lvl5pPr>
          </a:lstStyle>
          <a:p>
            <a:pPr lvl="0"/>
            <a:r>
              <a:rPr lang="en-US" dirty="0"/>
              <a:t>Add Title</a:t>
            </a:r>
            <a:endParaRPr lang="en-US" dirty="0"/>
          </a:p>
        </p:txBody>
      </p:sp>
      <p:sp>
        <p:nvSpPr>
          <p:cNvPr id="13" name="Text Placeholder 4"/>
          <p:cNvSpPr>
            <a:spLocks noGrp="1"/>
          </p:cNvSpPr>
          <p:nvPr>
            <p:ph type="body" idx="10" hasCustomPrompt="1"/>
          </p:nvPr>
        </p:nvSpPr>
        <p:spPr>
          <a:xfrm>
            <a:off x="4988163" y="3857625"/>
            <a:ext cx="1374822" cy="230833"/>
          </a:xfrm>
        </p:spPr>
        <p:txBody>
          <a:bodyPr vert="horz" rtlCol="0" anchor="t">
            <a:noAutofit/>
          </a:bodyPr>
          <a:lstStyle>
            <a:lvl1pPr lvl="0">
              <a:defRPr lang="en-US" sz="1200" cap="all" dirty="0">
                <a:solidFill>
                  <a:schemeClr val="accent1"/>
                </a:solidFill>
                <a:latin typeface="Open Sans-demi_bold"/>
              </a:defRPr>
            </a:lvl1pPr>
            <a:lvl2pPr lvl="1">
              <a:defRPr lang="en-US" sz="1400" b="1" dirty="0">
                <a:solidFill>
                  <a:schemeClr val="accent1"/>
                </a:solidFill>
                <a:latin typeface="+mn-lt"/>
              </a:defRPr>
            </a:lvl2pPr>
            <a:lvl3pPr lvl="2">
              <a:defRPr lang="en-US" sz="1400" b="1" dirty="0">
                <a:solidFill>
                  <a:schemeClr val="accent1"/>
                </a:solidFill>
                <a:latin typeface="+mn-lt"/>
              </a:defRPr>
            </a:lvl3pPr>
            <a:lvl4pPr lvl="3">
              <a:defRPr lang="en-US" sz="1400" b="1" dirty="0">
                <a:solidFill>
                  <a:schemeClr val="accent1"/>
                </a:solidFill>
                <a:latin typeface="+mn-lt"/>
              </a:defRPr>
            </a:lvl4pPr>
            <a:lvl5pPr lvl="4">
              <a:defRPr lang="en-US" sz="1400" b="1" dirty="0">
                <a:solidFill>
                  <a:schemeClr val="accent1"/>
                </a:solidFill>
                <a:latin typeface="+mn-lt"/>
              </a:defRPr>
            </a:lvl5pPr>
          </a:lstStyle>
          <a:p>
            <a:pPr lvl="0"/>
            <a:r>
              <a:rPr lang="en-US" dirty="0"/>
              <a:t>Add Name</a:t>
            </a:r>
            <a:endParaRPr lang="en-US" dirty="0"/>
          </a:p>
        </p:txBody>
      </p:sp>
      <p:sp>
        <p:nvSpPr>
          <p:cNvPr id="14" name="Text Placeholder 4"/>
          <p:cNvSpPr>
            <a:spLocks noGrp="1"/>
          </p:cNvSpPr>
          <p:nvPr>
            <p:ph type="body" idx="11" hasCustomPrompt="1"/>
          </p:nvPr>
        </p:nvSpPr>
        <p:spPr>
          <a:xfrm>
            <a:off x="4988163" y="4067803"/>
            <a:ext cx="1374822" cy="230833"/>
          </a:xfrm>
        </p:spPr>
        <p:txBody>
          <a:bodyPr vert="horz" rtlCol="0" anchor="t">
            <a:noAutofit/>
          </a:bodyPr>
          <a:lstStyle>
            <a:lvl1pPr lvl="0">
              <a:lnSpc>
                <a:spcPct val="100000"/>
              </a:lnSpc>
              <a:defRPr lang="en-US" sz="1000" b="0" cap="all" dirty="0">
                <a:solidFill>
                  <a:schemeClr val="tx1"/>
                </a:solidFill>
                <a:latin typeface="+mn-lt"/>
              </a:defRPr>
            </a:lvl1pPr>
            <a:lvl2pPr lvl="1">
              <a:defRPr lang="en-US" sz="1400" b="1" dirty="0">
                <a:solidFill>
                  <a:schemeClr val="accent1"/>
                </a:solidFill>
                <a:latin typeface="+mn-lt"/>
              </a:defRPr>
            </a:lvl2pPr>
            <a:lvl3pPr lvl="2">
              <a:defRPr lang="en-US" sz="1400" b="1" dirty="0">
                <a:solidFill>
                  <a:schemeClr val="accent1"/>
                </a:solidFill>
                <a:latin typeface="+mn-lt"/>
              </a:defRPr>
            </a:lvl3pPr>
            <a:lvl4pPr lvl="3">
              <a:defRPr lang="en-US" sz="1400" b="1" dirty="0">
                <a:solidFill>
                  <a:schemeClr val="accent1"/>
                </a:solidFill>
                <a:latin typeface="+mn-lt"/>
              </a:defRPr>
            </a:lvl4pPr>
            <a:lvl5pPr lvl="4">
              <a:defRPr lang="en-US" sz="1400" b="1" dirty="0">
                <a:solidFill>
                  <a:schemeClr val="accent1"/>
                </a:solidFill>
                <a:latin typeface="+mn-lt"/>
              </a:defRPr>
            </a:lvl5pPr>
          </a:lstStyle>
          <a:p>
            <a:pPr lvl="0"/>
            <a:r>
              <a:rPr lang="en-US" dirty="0"/>
              <a:t>Add Title</a:t>
            </a:r>
            <a:endParaRPr lang="en-US" dirty="0"/>
          </a:p>
        </p:txBody>
      </p:sp>
      <p:sp>
        <p:nvSpPr>
          <p:cNvPr id="15" name="Text Placeholder 4"/>
          <p:cNvSpPr>
            <a:spLocks noGrp="1"/>
          </p:cNvSpPr>
          <p:nvPr>
            <p:ph type="body" idx="12" hasCustomPrompt="1"/>
          </p:nvPr>
        </p:nvSpPr>
        <p:spPr>
          <a:xfrm>
            <a:off x="6834151" y="3857625"/>
            <a:ext cx="1374822" cy="230833"/>
          </a:xfrm>
        </p:spPr>
        <p:txBody>
          <a:bodyPr vert="horz" rtlCol="0" anchor="t">
            <a:noAutofit/>
          </a:bodyPr>
          <a:lstStyle>
            <a:lvl1pPr lvl="0">
              <a:lnSpc>
                <a:spcPct val="100000"/>
              </a:lnSpc>
              <a:defRPr lang="en-US" sz="1200" cap="all" dirty="0">
                <a:solidFill>
                  <a:schemeClr val="accent1"/>
                </a:solidFill>
                <a:latin typeface="Open Sans-demi_bold"/>
              </a:defRPr>
            </a:lvl1pPr>
            <a:lvl2pPr lvl="1">
              <a:defRPr lang="en-US" sz="1400" b="1" dirty="0">
                <a:solidFill>
                  <a:schemeClr val="accent1"/>
                </a:solidFill>
                <a:latin typeface="+mn-lt"/>
              </a:defRPr>
            </a:lvl2pPr>
            <a:lvl3pPr lvl="2">
              <a:defRPr lang="en-US" sz="1400" b="1" dirty="0">
                <a:solidFill>
                  <a:schemeClr val="accent1"/>
                </a:solidFill>
                <a:latin typeface="+mn-lt"/>
              </a:defRPr>
            </a:lvl3pPr>
            <a:lvl4pPr lvl="3">
              <a:defRPr lang="en-US" sz="1400" b="1" dirty="0">
                <a:solidFill>
                  <a:schemeClr val="accent1"/>
                </a:solidFill>
                <a:latin typeface="+mn-lt"/>
              </a:defRPr>
            </a:lvl4pPr>
            <a:lvl5pPr lvl="4">
              <a:defRPr lang="en-US" sz="1400" b="1" dirty="0">
                <a:solidFill>
                  <a:schemeClr val="accent1"/>
                </a:solidFill>
                <a:latin typeface="+mn-lt"/>
              </a:defRPr>
            </a:lvl5pPr>
          </a:lstStyle>
          <a:p>
            <a:pPr lvl="0"/>
            <a:r>
              <a:rPr lang="en-US" dirty="0"/>
              <a:t>Add Name</a:t>
            </a:r>
            <a:endParaRPr lang="en-US" dirty="0"/>
          </a:p>
        </p:txBody>
      </p:sp>
      <p:sp>
        <p:nvSpPr>
          <p:cNvPr id="16" name="Text Placeholder 4"/>
          <p:cNvSpPr>
            <a:spLocks noGrp="1"/>
          </p:cNvSpPr>
          <p:nvPr>
            <p:ph type="body" idx="13" hasCustomPrompt="1"/>
          </p:nvPr>
        </p:nvSpPr>
        <p:spPr>
          <a:xfrm>
            <a:off x="6834151" y="4067803"/>
            <a:ext cx="1374822" cy="230833"/>
          </a:xfrm>
        </p:spPr>
        <p:txBody>
          <a:bodyPr vert="horz" rtlCol="0" anchor="t">
            <a:noAutofit/>
          </a:bodyPr>
          <a:lstStyle>
            <a:lvl1pPr lvl="0">
              <a:lnSpc>
                <a:spcPct val="100000"/>
              </a:lnSpc>
              <a:defRPr lang="en-US" sz="1000" b="0" cap="all" dirty="0">
                <a:solidFill>
                  <a:schemeClr val="tx1"/>
                </a:solidFill>
                <a:latin typeface="+mn-lt"/>
              </a:defRPr>
            </a:lvl1pPr>
            <a:lvl2pPr lvl="1">
              <a:defRPr lang="en-US" sz="1400" b="1" dirty="0">
                <a:solidFill>
                  <a:schemeClr val="accent1"/>
                </a:solidFill>
                <a:latin typeface="+mn-lt"/>
              </a:defRPr>
            </a:lvl2pPr>
            <a:lvl3pPr lvl="2">
              <a:defRPr lang="en-US" sz="1400" b="1" dirty="0">
                <a:solidFill>
                  <a:schemeClr val="accent1"/>
                </a:solidFill>
                <a:latin typeface="+mn-lt"/>
              </a:defRPr>
            </a:lvl3pPr>
            <a:lvl4pPr lvl="3">
              <a:defRPr lang="en-US" sz="1400" b="1" dirty="0">
                <a:solidFill>
                  <a:schemeClr val="accent1"/>
                </a:solidFill>
                <a:latin typeface="+mn-lt"/>
              </a:defRPr>
            </a:lvl4pPr>
            <a:lvl5pPr lvl="4">
              <a:defRPr lang="en-US" sz="1400" b="1" dirty="0">
                <a:solidFill>
                  <a:schemeClr val="accent1"/>
                </a:solidFill>
                <a:latin typeface="+mn-lt"/>
              </a:defRPr>
            </a:lvl5pPr>
          </a:lstStyle>
          <a:p>
            <a:pPr lvl="0"/>
            <a:r>
              <a:rPr lang="en-US" dirty="0"/>
              <a:t>Add Title</a:t>
            </a:r>
            <a:endParaRPr lang="en-US" dirty="0"/>
          </a:p>
        </p:txBody>
      </p:sp>
      <p:sp>
        <p:nvSpPr>
          <p:cNvPr id="17" name="Date Placeholder 1"/>
          <p:cNvSpPr>
            <a:spLocks noGrp="1"/>
          </p:cNvSpPr>
          <p:nvPr>
            <p:ph type="dt" sz="half" idx="14"/>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18" name="Footer Placeholder 1"/>
          <p:cNvSpPr>
            <a:spLocks noGrp="1"/>
          </p:cNvSpPr>
          <p:nvPr>
            <p:ph type="ftr" sz="quarter" idx="15"/>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Meet the Team 02">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p:txBody>
          <a:bodyPr rtlCol="0"/>
          <a:lstStyle/>
          <a:p>
            <a:fld id="{E7EB0E5A-8617-44E3-B721-68DE2FFEAA15}" type="slidenum">
              <a:rPr/>
            </a:fld>
            <a:endParaRPr lang="en-US" dirty="0"/>
          </a:p>
        </p:txBody>
      </p:sp>
      <p:sp>
        <p:nvSpPr>
          <p:cNvPr id="3" name="Picture Placeholder 9"/>
          <p:cNvSpPr>
            <a:spLocks noGrp="1"/>
          </p:cNvSpPr>
          <p:nvPr>
            <p:ph type="pic" idx="1" hasCustomPrompt="1"/>
          </p:nvPr>
        </p:nvSpPr>
        <p:spPr>
          <a:xfrm>
            <a:off x="0" y="0"/>
            <a:ext cx="9144000" cy="2846070"/>
          </a:xfrm>
          <a:prstGeom prst="rect">
            <a:avLst/>
          </a:prstGeom>
          <a:solidFill>
            <a:schemeClr val="accent1"/>
          </a:solid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4" name="Picture Placeholder 9"/>
          <p:cNvSpPr>
            <a:spLocks noGrp="1"/>
          </p:cNvSpPr>
          <p:nvPr>
            <p:ph type="pic" idx="2" hasCustomPrompt="1"/>
          </p:nvPr>
        </p:nvSpPr>
        <p:spPr>
          <a:xfrm>
            <a:off x="1545927" y="2124452"/>
            <a:ext cx="1247380" cy="1440348"/>
          </a:xfrm>
          <a:custGeom>
            <a:avLst/>
            <a:gdLst/>
            <a:ahLst/>
            <a:cxnLst/>
            <a:rect l="0" t="0" r="r" b="b"/>
            <a:pathLst>
              <a:path w="1663174" h="1920465">
                <a:moveTo>
                  <a:pt x="831587" y="0"/>
                </a:moveTo>
                <a:lnTo>
                  <a:pt x="1663174" y="480116"/>
                </a:lnTo>
                <a:lnTo>
                  <a:pt x="1663174" y="1440349"/>
                </a:lnTo>
                <a:lnTo>
                  <a:pt x="831587" y="1920465"/>
                </a:lnTo>
                <a:lnTo>
                  <a:pt x="0" y="1440349"/>
                </a:lnTo>
                <a:lnTo>
                  <a:pt x="0" y="480116"/>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5" name="Picture Placeholder 9"/>
          <p:cNvSpPr>
            <a:spLocks noGrp="1"/>
          </p:cNvSpPr>
          <p:nvPr>
            <p:ph type="pic" idx="3" hasCustomPrompt="1"/>
          </p:nvPr>
        </p:nvSpPr>
        <p:spPr>
          <a:xfrm>
            <a:off x="3948309" y="2124452"/>
            <a:ext cx="1247380" cy="1440348"/>
          </a:xfrm>
          <a:custGeom>
            <a:avLst/>
            <a:gdLst/>
            <a:ahLst/>
            <a:cxnLst/>
            <a:rect l="0" t="0" r="r" b="b"/>
            <a:pathLst>
              <a:path w="1663174" h="1920465">
                <a:moveTo>
                  <a:pt x="831587" y="0"/>
                </a:moveTo>
                <a:lnTo>
                  <a:pt x="1663174" y="480116"/>
                </a:lnTo>
                <a:lnTo>
                  <a:pt x="1663174" y="1440349"/>
                </a:lnTo>
                <a:lnTo>
                  <a:pt x="831587" y="1920465"/>
                </a:lnTo>
                <a:lnTo>
                  <a:pt x="0" y="1440349"/>
                </a:lnTo>
                <a:lnTo>
                  <a:pt x="0" y="480116"/>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6" name="Picture Placeholder 9"/>
          <p:cNvSpPr>
            <a:spLocks noGrp="1"/>
          </p:cNvSpPr>
          <p:nvPr>
            <p:ph type="pic" idx="4" hasCustomPrompt="1"/>
          </p:nvPr>
        </p:nvSpPr>
        <p:spPr>
          <a:xfrm>
            <a:off x="6433690" y="2124452"/>
            <a:ext cx="1247380" cy="1440348"/>
          </a:xfrm>
          <a:custGeom>
            <a:avLst/>
            <a:gdLst/>
            <a:ahLst/>
            <a:cxnLst/>
            <a:rect l="0" t="0" r="r" b="b"/>
            <a:pathLst>
              <a:path w="1663174" h="1920465">
                <a:moveTo>
                  <a:pt x="831587" y="0"/>
                </a:moveTo>
                <a:lnTo>
                  <a:pt x="1663174" y="480116"/>
                </a:lnTo>
                <a:lnTo>
                  <a:pt x="1663174" y="1440349"/>
                </a:lnTo>
                <a:lnTo>
                  <a:pt x="831587" y="1920465"/>
                </a:lnTo>
                <a:lnTo>
                  <a:pt x="0" y="1440349"/>
                </a:lnTo>
                <a:lnTo>
                  <a:pt x="0" y="480116"/>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7" name="Title 3"/>
          <p:cNvSpPr>
            <a:spLocks noGrp="1"/>
          </p:cNvSpPr>
          <p:nvPr>
            <p:ph type="title" idx="5" hasCustomPrompt="1"/>
          </p:nvPr>
        </p:nvSpPr>
        <p:spPr>
          <a:xfrm>
            <a:off x="1143000" y="762000"/>
            <a:ext cx="6858000" cy="857250"/>
          </a:xfrm>
        </p:spPr>
        <p:txBody>
          <a:bodyPr vert="horz" rtlCol="0" anchor="b"/>
          <a:lstStyle>
            <a:lvl1pPr lvl="0">
              <a:defRPr lang="en-US" sz="2800" b="1" dirty="0">
                <a:solidFill>
                  <a:schemeClr val="bg1"/>
                </a:solidFill>
                <a:latin typeface="+mj-lt"/>
              </a:defRPr>
            </a:lvl1pPr>
          </a:lstStyle>
          <a:p>
            <a:r>
              <a:rPr lang="en-US" dirty="0"/>
              <a:t>ADD TITLE</a:t>
            </a:r>
            <a:endParaRPr lang="en-US" dirty="0"/>
          </a:p>
        </p:txBody>
      </p:sp>
      <p:sp>
        <p:nvSpPr>
          <p:cNvPr id="8"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9" name="Text Placeholder 17"/>
          <p:cNvSpPr>
            <a:spLocks noGrp="1"/>
          </p:cNvSpPr>
          <p:nvPr>
            <p:ph type="body" idx="6" hasCustomPrompt="1"/>
          </p:nvPr>
        </p:nvSpPr>
        <p:spPr>
          <a:xfrm>
            <a:off x="1143000" y="1626423"/>
            <a:ext cx="6858000" cy="285750"/>
          </a:xfrm>
        </p:spPr>
        <p:txBody>
          <a:bodyPr vert="horz" rtlCol="0" anchor="b">
            <a:noAutofit/>
          </a:bodyPr>
          <a:lstStyle>
            <a:lvl1pPr lvl="0" algn="l">
              <a:lnSpc>
                <a:spcPct val="100000"/>
              </a:lnSpc>
              <a:defRPr lang="en-US" sz="1200" dirty="0">
                <a:solidFill>
                  <a:schemeClr val="bg1">
                    <a:alpha val="80000"/>
                  </a:schemeClr>
                </a:solidFill>
                <a:latin typeface="+mn-lt"/>
              </a:defRPr>
            </a:lvl1pPr>
            <a:lvl2pPr lvl="1" algn="l">
              <a:defRPr lang="en-US" sz="1400" dirty="0">
                <a:latin typeface="+mn-lt"/>
              </a:defRPr>
            </a:lvl2pPr>
            <a:lvl3pPr lvl="2" algn="l">
              <a:defRPr lang="en-US" sz="1400" dirty="0">
                <a:latin typeface="+mn-lt"/>
              </a:defRPr>
            </a:lvl3pPr>
            <a:lvl4pPr lvl="3" algn="l">
              <a:defRPr lang="en-US" sz="1400" dirty="0">
                <a:latin typeface="+mn-lt"/>
              </a:defRPr>
            </a:lvl4pPr>
            <a:lvl5pPr lvl="4" algn="l">
              <a:defRPr lang="en-US" sz="1400" dirty="0">
                <a:latin typeface="+mn-lt"/>
              </a:defRPr>
            </a:lvl5pPr>
          </a:lstStyle>
          <a:p>
            <a:pPr>
              <a:lnSpc>
                <a:spcPct val="145000"/>
              </a:lnSpc>
            </a:pPr>
            <a:r>
              <a:rPr lang="en-US" dirty="0"/>
              <a:t>Add description</a:t>
            </a:r>
            <a:endParaRPr lang="en-US" dirty="0"/>
          </a:p>
        </p:txBody>
      </p:sp>
      <p:sp>
        <p:nvSpPr>
          <p:cNvPr id="10" name="Text Placeholder 20"/>
          <p:cNvSpPr>
            <a:spLocks noGrp="1"/>
          </p:cNvSpPr>
          <p:nvPr>
            <p:ph type="body" idx="7" hasCustomPrompt="1"/>
          </p:nvPr>
        </p:nvSpPr>
        <p:spPr>
          <a:xfrm>
            <a:off x="3548729" y="3687880"/>
            <a:ext cx="2041922" cy="227409"/>
          </a:xfrm>
        </p:spPr>
        <p:txBody>
          <a:bodyPr vert="horz" rtlCol="0" anchor="b">
            <a:noAutofit/>
          </a:bodyPr>
          <a:lstStyle>
            <a:lvl1pPr lvl="0" algn="ctr">
              <a:lnSpc>
                <a:spcPct val="100000"/>
              </a:lnSpc>
              <a:defRPr lang="en-US" sz="1200" b="1" dirty="0">
                <a:latin typeface="+mn-lt"/>
              </a:defRPr>
            </a:lvl1pPr>
            <a:lvl2pPr lvl="1">
              <a:defRPr lang="en-US" sz="1600" b="1" dirty="0">
                <a:latin typeface="+mn-lt"/>
              </a:defRPr>
            </a:lvl2pPr>
            <a:lvl3pPr lvl="2">
              <a:defRPr lang="en-US" sz="1600" b="1" dirty="0">
                <a:latin typeface="+mn-lt"/>
              </a:defRPr>
            </a:lvl3pPr>
            <a:lvl4pPr lvl="3">
              <a:defRPr lang="en-US" sz="1600" b="1" dirty="0">
                <a:latin typeface="+mn-lt"/>
              </a:defRPr>
            </a:lvl4pPr>
            <a:lvl5pPr lvl="4">
              <a:defRPr lang="en-US" sz="1600" b="1" dirty="0">
                <a:latin typeface="+mn-lt"/>
              </a:defRPr>
            </a:lvl5pPr>
          </a:lstStyle>
          <a:p>
            <a:pPr lvl="0"/>
            <a:r>
              <a:rPr lang="en-US" dirty="0"/>
              <a:t>NAME / TITLE</a:t>
            </a:r>
            <a:endParaRPr lang="en-US" dirty="0"/>
          </a:p>
        </p:txBody>
      </p:sp>
      <p:sp>
        <p:nvSpPr>
          <p:cNvPr id="11" name="Text Placeholder 20"/>
          <p:cNvSpPr>
            <a:spLocks noGrp="1"/>
          </p:cNvSpPr>
          <p:nvPr>
            <p:ph type="body" idx="8" hasCustomPrompt="1"/>
          </p:nvPr>
        </p:nvSpPr>
        <p:spPr>
          <a:xfrm>
            <a:off x="1148657" y="3676088"/>
            <a:ext cx="2041922" cy="227409"/>
          </a:xfrm>
        </p:spPr>
        <p:txBody>
          <a:bodyPr vert="horz" rtlCol="0" anchor="b">
            <a:noAutofit/>
          </a:bodyPr>
          <a:lstStyle>
            <a:lvl1pPr lvl="0" algn="ctr">
              <a:lnSpc>
                <a:spcPct val="100000"/>
              </a:lnSpc>
              <a:defRPr lang="en-US" sz="1200" b="1" dirty="0">
                <a:latin typeface="+mn-lt"/>
              </a:defRPr>
            </a:lvl1pPr>
            <a:lvl2pPr lvl="1">
              <a:defRPr lang="en-US" sz="1600" b="1" dirty="0">
                <a:latin typeface="+mn-lt"/>
              </a:defRPr>
            </a:lvl2pPr>
            <a:lvl3pPr lvl="2">
              <a:defRPr lang="en-US" sz="1600" b="1" dirty="0">
                <a:latin typeface="+mn-lt"/>
              </a:defRPr>
            </a:lvl3pPr>
            <a:lvl4pPr lvl="3">
              <a:defRPr lang="en-US" sz="1600" b="1" dirty="0">
                <a:latin typeface="+mn-lt"/>
              </a:defRPr>
            </a:lvl4pPr>
            <a:lvl5pPr lvl="4">
              <a:defRPr lang="en-US" sz="1600" b="1" dirty="0">
                <a:latin typeface="+mn-lt"/>
              </a:defRPr>
            </a:lvl5pPr>
          </a:lstStyle>
          <a:p>
            <a:pPr lvl="0"/>
            <a:r>
              <a:rPr lang="en-US" dirty="0"/>
              <a:t>NAME / TITLE</a:t>
            </a:r>
            <a:endParaRPr lang="en-US" dirty="0"/>
          </a:p>
        </p:txBody>
      </p:sp>
      <p:sp>
        <p:nvSpPr>
          <p:cNvPr id="12" name="Text Placeholder 20"/>
          <p:cNvSpPr>
            <a:spLocks noGrp="1"/>
          </p:cNvSpPr>
          <p:nvPr>
            <p:ph type="body" idx="9" hasCustomPrompt="1"/>
          </p:nvPr>
        </p:nvSpPr>
        <p:spPr>
          <a:xfrm>
            <a:off x="6036420" y="3687880"/>
            <a:ext cx="2041922" cy="227409"/>
          </a:xfrm>
        </p:spPr>
        <p:txBody>
          <a:bodyPr vert="horz" rtlCol="0" anchor="b">
            <a:noAutofit/>
          </a:bodyPr>
          <a:lstStyle>
            <a:lvl1pPr lvl="0" algn="ctr">
              <a:lnSpc>
                <a:spcPct val="100000"/>
              </a:lnSpc>
              <a:defRPr lang="en-US" sz="1200" b="1" dirty="0">
                <a:latin typeface="+mn-lt"/>
              </a:defRPr>
            </a:lvl1pPr>
            <a:lvl2pPr lvl="1">
              <a:defRPr lang="en-US" sz="1600" b="1" dirty="0">
                <a:latin typeface="+mn-lt"/>
              </a:defRPr>
            </a:lvl2pPr>
            <a:lvl3pPr lvl="2">
              <a:defRPr lang="en-US" sz="1600" b="1" dirty="0">
                <a:latin typeface="+mn-lt"/>
              </a:defRPr>
            </a:lvl3pPr>
            <a:lvl4pPr lvl="3">
              <a:defRPr lang="en-US" sz="1600" b="1" dirty="0">
                <a:latin typeface="+mn-lt"/>
              </a:defRPr>
            </a:lvl4pPr>
            <a:lvl5pPr lvl="4">
              <a:defRPr lang="en-US" sz="1600" b="1" dirty="0">
                <a:latin typeface="+mn-lt"/>
              </a:defRPr>
            </a:lvl5pPr>
          </a:lstStyle>
          <a:p>
            <a:pPr lvl="0"/>
            <a:r>
              <a:rPr lang="en-US" dirty="0"/>
              <a:t>NAME / TITLE</a:t>
            </a:r>
            <a:endParaRPr lang="en-US" dirty="0"/>
          </a:p>
        </p:txBody>
      </p:sp>
      <p:sp>
        <p:nvSpPr>
          <p:cNvPr id="13" name="Text Placeholder 27"/>
          <p:cNvSpPr>
            <a:spLocks noGrp="1"/>
          </p:cNvSpPr>
          <p:nvPr>
            <p:ph type="body" idx="10" hasCustomPrompt="1"/>
          </p:nvPr>
        </p:nvSpPr>
        <p:spPr>
          <a:xfrm>
            <a:off x="3548386" y="4038600"/>
            <a:ext cx="2057352" cy="719966"/>
          </a:xfrm>
        </p:spPr>
        <p:txBody>
          <a:bodyPr vert="horz" rtlCol="0" anchor="t">
            <a:noAutofit/>
          </a:bodyPr>
          <a:lstStyle>
            <a:lvl1pPr lvl="0" algn="ctr">
              <a:lnSpc>
                <a:spcPct val="100000"/>
              </a:lnSpc>
              <a:defRPr lang="en-US" sz="1000" b="0" dirty="0">
                <a:latin typeface="+mn-lt"/>
              </a:defRPr>
            </a:lvl1pPr>
            <a:lvl2pPr lvl="1" algn="ctr">
              <a:lnSpc>
                <a:spcPct val="100000"/>
              </a:lnSpc>
              <a:defRPr lang="en-US" sz="1400" dirty="0"/>
            </a:lvl2pPr>
            <a:lvl3pPr lvl="2" algn="ctr">
              <a:lnSpc>
                <a:spcPct val="100000"/>
              </a:lnSpc>
              <a:defRPr lang="en-US" sz="1400" dirty="0"/>
            </a:lvl3pPr>
            <a:lvl4pPr lvl="3" algn="ctr">
              <a:lnSpc>
                <a:spcPct val="100000"/>
              </a:lnSpc>
              <a:defRPr lang="en-US" sz="1400" dirty="0"/>
            </a:lvl4pPr>
            <a:lvl5pPr lvl="4" algn="ctr">
              <a:lnSpc>
                <a:spcPct val="100000"/>
              </a:lnSpc>
              <a:defRPr lang="en-US" sz="1400" dirty="0"/>
            </a:lvl5pPr>
          </a:lstStyle>
          <a:p>
            <a:pPr>
              <a:lnSpc>
                <a:spcPct val="130000"/>
              </a:lnSpc>
            </a:pPr>
            <a:r>
              <a:rPr lang="en-US" dirty="0"/>
              <a:t>Add description</a:t>
            </a:r>
            <a:endParaRPr lang="en-US" dirty="0"/>
          </a:p>
        </p:txBody>
      </p:sp>
      <p:sp>
        <p:nvSpPr>
          <p:cNvPr id="14" name="Text Placeholder 27"/>
          <p:cNvSpPr>
            <a:spLocks noGrp="1"/>
          </p:cNvSpPr>
          <p:nvPr>
            <p:ph type="body" idx="11" hasCustomPrompt="1"/>
          </p:nvPr>
        </p:nvSpPr>
        <p:spPr>
          <a:xfrm>
            <a:off x="6033764" y="4038600"/>
            <a:ext cx="2057352" cy="719966"/>
          </a:xfrm>
        </p:spPr>
        <p:txBody>
          <a:bodyPr vert="horz" rtlCol="0" anchor="t">
            <a:noAutofit/>
          </a:bodyPr>
          <a:lstStyle>
            <a:lvl1pPr lvl="0" algn="ctr">
              <a:lnSpc>
                <a:spcPct val="100000"/>
              </a:lnSpc>
              <a:defRPr lang="en-US" sz="1000" b="0" dirty="0">
                <a:latin typeface="+mn-lt"/>
              </a:defRPr>
            </a:lvl1pPr>
            <a:lvl2pPr lvl="1" algn="ctr">
              <a:lnSpc>
                <a:spcPct val="100000"/>
              </a:lnSpc>
              <a:defRPr lang="en-US" sz="1400" dirty="0"/>
            </a:lvl2pPr>
            <a:lvl3pPr lvl="2" algn="ctr">
              <a:lnSpc>
                <a:spcPct val="100000"/>
              </a:lnSpc>
              <a:defRPr lang="en-US" sz="1400" dirty="0"/>
            </a:lvl3pPr>
            <a:lvl4pPr lvl="3" algn="ctr">
              <a:lnSpc>
                <a:spcPct val="100000"/>
              </a:lnSpc>
              <a:defRPr lang="en-US" sz="1400" dirty="0"/>
            </a:lvl4pPr>
            <a:lvl5pPr lvl="4" algn="ctr">
              <a:lnSpc>
                <a:spcPct val="100000"/>
              </a:lnSpc>
              <a:defRPr lang="en-US" sz="1400" dirty="0"/>
            </a:lvl5pPr>
          </a:lstStyle>
          <a:p>
            <a:pPr>
              <a:lnSpc>
                <a:spcPct val="130000"/>
              </a:lnSpc>
            </a:pPr>
            <a:r>
              <a:rPr lang="en-US" dirty="0"/>
              <a:t>Add description</a:t>
            </a:r>
            <a:endParaRPr lang="en-US" dirty="0"/>
          </a:p>
        </p:txBody>
      </p:sp>
      <p:sp>
        <p:nvSpPr>
          <p:cNvPr id="15" name="Text Placeholder 27"/>
          <p:cNvSpPr>
            <a:spLocks noGrp="1"/>
          </p:cNvSpPr>
          <p:nvPr>
            <p:ph type="body" idx="12" hasCustomPrompt="1"/>
          </p:nvPr>
        </p:nvSpPr>
        <p:spPr>
          <a:xfrm>
            <a:off x="1146000" y="4038600"/>
            <a:ext cx="2057352" cy="719966"/>
          </a:xfrm>
        </p:spPr>
        <p:txBody>
          <a:bodyPr vert="horz" rtlCol="0" anchor="t">
            <a:noAutofit/>
          </a:bodyPr>
          <a:lstStyle>
            <a:lvl1pPr lvl="0" algn="ctr">
              <a:lnSpc>
                <a:spcPct val="100000"/>
              </a:lnSpc>
              <a:defRPr lang="en-US" sz="1000" b="0" dirty="0">
                <a:latin typeface="+mn-lt"/>
              </a:defRPr>
            </a:lvl1pPr>
            <a:lvl2pPr lvl="1" algn="ctr">
              <a:lnSpc>
                <a:spcPct val="100000"/>
              </a:lnSpc>
              <a:defRPr lang="en-US" sz="1400" dirty="0"/>
            </a:lvl2pPr>
            <a:lvl3pPr lvl="2" algn="ctr">
              <a:lnSpc>
                <a:spcPct val="100000"/>
              </a:lnSpc>
              <a:defRPr lang="en-US" sz="1400" dirty="0"/>
            </a:lvl3pPr>
            <a:lvl4pPr lvl="3" algn="ctr">
              <a:lnSpc>
                <a:spcPct val="100000"/>
              </a:lnSpc>
              <a:defRPr lang="en-US" sz="1400" dirty="0"/>
            </a:lvl4pPr>
            <a:lvl5pPr lvl="4" algn="ctr">
              <a:lnSpc>
                <a:spcPct val="100000"/>
              </a:lnSpc>
              <a:defRPr lang="en-US" sz="1400" dirty="0"/>
            </a:lvl5pPr>
          </a:lstStyle>
          <a:p>
            <a:pPr>
              <a:lnSpc>
                <a:spcPct val="130000"/>
              </a:lnSpc>
            </a:pPr>
            <a:r>
              <a:rPr lang="en-US" dirty="0"/>
              <a:t>Add description</a:t>
            </a:r>
            <a:endParaRPr lang="en-US" dirty="0"/>
          </a:p>
        </p:txBody>
      </p:sp>
      <p:sp>
        <p:nvSpPr>
          <p:cNvPr id="16" name="Date Placeholder 1"/>
          <p:cNvSpPr>
            <a:spLocks noGrp="1"/>
          </p:cNvSpPr>
          <p:nvPr>
            <p:ph type="dt" sz="half" idx="13"/>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17" name="Footer Placeholder 1"/>
          <p:cNvSpPr>
            <a:spLocks noGrp="1"/>
          </p:cNvSpPr>
          <p:nvPr>
            <p:ph type="ftr" sz="quarter" idx="14"/>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mpelling Visuals">
    <p:spTree>
      <p:nvGrpSpPr>
        <p:cNvPr id="1" name=""/>
        <p:cNvGrpSpPr/>
        <p:nvPr/>
      </p:nvGrpSpPr>
      <p:grpSpPr>
        <a:xfrm>
          <a:off x="0" y="0"/>
          <a:ext cx="0" cy="0"/>
          <a:chOff x="0" y="0"/>
          <a:chExt cx="0" cy="0"/>
        </a:xfrm>
      </p:grpSpPr>
      <p:sp>
        <p:nvSpPr>
          <p:cNvPr id="2" name="Marcador de Posição da Imagem 4"/>
          <p:cNvSpPr>
            <a:spLocks noGrp="1"/>
          </p:cNvSpPr>
          <p:nvPr>
            <p:ph type="pic" hasCustomPrompt="1"/>
          </p:nvPr>
        </p:nvSpPr>
        <p:spPr>
          <a:xfrm>
            <a:off x="0" y="0"/>
            <a:ext cx="9144000" cy="5143500"/>
          </a:xfrm>
        </p:spPr>
        <p:txBody>
          <a:bodyPr vert="horz" rtlCol="0">
            <a:normAutofit/>
          </a:bodyPr>
          <a:lstStyle>
            <a:lvl1pPr lvl="0" algn="ctr">
              <a:defRPr lang="en-US" sz="1600" dirty="0"/>
            </a:lvl1pPr>
          </a:lstStyle>
          <a:p>
            <a:r>
              <a:rPr lang="en-US" dirty="0"/>
              <a:t>Drag / Drop image</a:t>
            </a:r>
            <a:endParaRPr lang="en-US" dirty="0"/>
          </a:p>
        </p:txBody>
      </p:sp>
      <p:sp>
        <p:nvSpPr>
          <p:cNvPr id="3" name="Text Placeholder 9"/>
          <p:cNvSpPr>
            <a:spLocks noGrp="1"/>
          </p:cNvSpPr>
          <p:nvPr>
            <p:ph type="body" idx="1" hasCustomPrompt="1"/>
          </p:nvPr>
        </p:nvSpPr>
        <p:spPr>
          <a:xfrm>
            <a:off x="1571625" y="3313004"/>
            <a:ext cx="6000750" cy="1201607"/>
          </a:xfrm>
        </p:spPr>
        <p:txBody>
          <a:bodyPr vert="horz" rtlCol="0" anchor="t">
            <a:noAutofit/>
          </a:bodyPr>
          <a:lstStyle>
            <a:lvl1pPr lvl="0" algn="l">
              <a:lnSpc>
                <a:spcPct val="100000"/>
              </a:lnSpc>
              <a:defRPr lang="en-US" sz="2000" dirty="0">
                <a:latin typeface="+mn-lt"/>
              </a:defRPr>
            </a:lvl1pPr>
            <a:lvl2pPr lvl="1">
              <a:lnSpc>
                <a:spcPct val="100000"/>
              </a:lnSpc>
              <a:defRPr lang="en-US" sz="2800" dirty="0">
                <a:latin typeface="+mn-lt"/>
              </a:defRPr>
            </a:lvl2pPr>
            <a:lvl3pPr lvl="2">
              <a:lnSpc>
                <a:spcPct val="100000"/>
              </a:lnSpc>
              <a:defRPr lang="en-US" sz="2800" dirty="0">
                <a:latin typeface="+mn-lt"/>
              </a:defRPr>
            </a:lvl3pPr>
            <a:lvl4pPr lvl="3">
              <a:lnSpc>
                <a:spcPct val="100000"/>
              </a:lnSpc>
              <a:defRPr lang="en-US" sz="2800" dirty="0">
                <a:latin typeface="+mn-lt"/>
              </a:defRPr>
            </a:lvl4pPr>
            <a:lvl5pPr lvl="4">
              <a:lnSpc>
                <a:spcPct val="100000"/>
              </a:lnSpc>
              <a:defRPr lang="en-US" sz="2800" dirty="0">
                <a:latin typeface="+mn-lt"/>
              </a:defRPr>
            </a:lvl5pPr>
          </a:lstStyle>
          <a:p>
            <a:pPr>
              <a:lnSpc>
                <a:spcPct val="130000"/>
              </a:lnSpc>
            </a:pPr>
            <a:r>
              <a:rPr lang="en-US" dirty="0"/>
              <a:t>Add description</a:t>
            </a:r>
            <a:endParaRPr lang="en-US" dirty="0"/>
          </a:p>
        </p:txBody>
      </p:sp>
      <p:sp>
        <p:nvSpPr>
          <p:cNvPr id="4" name="Date Placeholder 1"/>
          <p:cNvSpPr>
            <a:spLocks noGrp="1"/>
          </p:cNvSpPr>
          <p:nvPr>
            <p:ph type="dt" sz="half" idx="2"/>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5" name="Номер слайда 21"/>
          <p:cNvSpPr>
            <a:spLocks noGrp="1"/>
          </p:cNvSpPr>
          <p:nvPr>
            <p:ph type="sldNum" sz="quarter" idx="3"/>
          </p:nvPr>
        </p:nvSpPr>
        <p:spPr>
          <a:xfrm>
            <a:off x="511265" y="4571416"/>
            <a:ext cx="385301" cy="170373"/>
          </a:xfrm>
          <a:prstGeom prst="rect">
            <a:avLst/>
          </a:prstGeom>
          <a:noFill/>
        </p:spPr>
        <p:txBody>
          <a:bodyPr vert="horz" lIns="0" tIns="0" rIns="0" bIns="0" rtlCol="0" anchor="ctr"/>
          <a:lstStyle>
            <a:lvl1pPr lvl="0" algn="ctr">
              <a:defRPr lang="en-US" sz="805" b="0" dirty="0">
                <a:solidFill>
                  <a:schemeClr val="bg1">
                    <a:lumMod val="65000"/>
                  </a:schemeClr>
                </a:solidFill>
                <a:latin typeface="+mn-lt"/>
              </a:defRPr>
            </a:lvl1pPr>
          </a:lstStyle>
          <a:p>
            <a:fld id="{E7D57AD3-3A0D-46C0-B7F1-1556F0A99EF0}" type="slidenum">
              <a:rPr/>
            </a:fld>
            <a:endParaRPr lang="en-US" dirty="0"/>
          </a:p>
        </p:txBody>
      </p:sp>
      <p:sp>
        <p:nvSpPr>
          <p:cNvPr id="6" name="Footer Placeholder 1"/>
          <p:cNvSpPr>
            <a:spLocks noGrp="1"/>
          </p:cNvSpPr>
          <p:nvPr>
            <p:ph type="ftr" sz="quarter" idx="4"/>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act Us">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p:txBody>
          <a:bodyPr rtlCol="0"/>
          <a:lstStyle/>
          <a:p>
            <a:fld id="{1709C7A9-40B0-48D7-83EB-A6DB1810230A}" type="slidenum">
              <a:rPr/>
            </a:fld>
            <a:endParaRPr lang="en-US" dirty="0"/>
          </a:p>
        </p:txBody>
      </p:sp>
      <p:sp>
        <p:nvSpPr>
          <p:cNvPr id="3" name="Picture Placeholder 9"/>
          <p:cNvSpPr>
            <a:spLocks noGrp="1"/>
          </p:cNvSpPr>
          <p:nvPr>
            <p:ph type="pic" idx="1" hasCustomPrompt="1"/>
          </p:nvPr>
        </p:nvSpPr>
        <p:spPr>
          <a:xfrm>
            <a:off x="4647180" y="-677425"/>
            <a:ext cx="2143125" cy="2474667"/>
          </a:xfrm>
          <a:custGeom>
            <a:avLst/>
            <a:gdLst/>
            <a:ahLst/>
            <a:cxnLst/>
            <a:rect l="0" t="0" r="r" b="b"/>
            <a:pathLst>
              <a:path w="2857500" h="3299557">
                <a:moveTo>
                  <a:pt x="1428750" y="0"/>
                </a:moveTo>
                <a:lnTo>
                  <a:pt x="2857500" y="824889"/>
                </a:lnTo>
                <a:lnTo>
                  <a:pt x="2857500" y="2474668"/>
                </a:lnTo>
                <a:lnTo>
                  <a:pt x="1428750" y="3299557"/>
                </a:lnTo>
                <a:lnTo>
                  <a:pt x="0" y="2474668"/>
                </a:lnTo>
                <a:lnTo>
                  <a:pt x="0" y="824889"/>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4" name="Picture Placeholder 10"/>
          <p:cNvSpPr>
            <a:spLocks noGrp="1"/>
          </p:cNvSpPr>
          <p:nvPr>
            <p:ph type="pic" idx="2" hasCustomPrompt="1"/>
          </p:nvPr>
        </p:nvSpPr>
        <p:spPr>
          <a:xfrm>
            <a:off x="6222551" y="3832328"/>
            <a:ext cx="1135508" cy="1311171"/>
          </a:xfrm>
          <a:custGeom>
            <a:avLst/>
            <a:gdLst/>
            <a:ahLst/>
            <a:cxnLst/>
            <a:rect l="0" t="0" r="r" b="b"/>
            <a:pathLst>
              <a:path w="1514011" h="1748229">
                <a:moveTo>
                  <a:pt x="757006" y="0"/>
                </a:moveTo>
                <a:lnTo>
                  <a:pt x="1514011" y="437057"/>
                </a:lnTo>
                <a:lnTo>
                  <a:pt x="1514011" y="1311172"/>
                </a:lnTo>
                <a:lnTo>
                  <a:pt x="757006" y="1748229"/>
                </a:lnTo>
                <a:lnTo>
                  <a:pt x="0" y="1311172"/>
                </a:lnTo>
                <a:lnTo>
                  <a:pt x="0" y="437057"/>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5" name="Title 1"/>
          <p:cNvSpPr>
            <a:spLocks noGrp="1"/>
          </p:cNvSpPr>
          <p:nvPr>
            <p:ph type="title" idx="3" hasCustomPrompt="1"/>
          </p:nvPr>
        </p:nvSpPr>
        <p:spPr>
          <a:xfrm>
            <a:off x="1143000" y="762000"/>
            <a:ext cx="3333750" cy="857250"/>
          </a:xfrm>
        </p:spPr>
        <p:txBody>
          <a:bodyPr vert="horz" tIns="0" rtlCol="0" anchor="t"/>
          <a:lstStyle>
            <a:lvl1pPr lvl="0">
              <a:defRPr lang="en-US" sz="2800" b="1" dirty="0">
                <a:latin typeface="+mj-lt"/>
              </a:defRPr>
            </a:lvl1pPr>
          </a:lstStyle>
          <a:p>
            <a:r>
              <a:rPr lang="en-US" dirty="0"/>
              <a:t>ADD TITLE</a:t>
            </a:r>
            <a:endParaRPr lang="en-US" dirty="0"/>
          </a:p>
        </p:txBody>
      </p:sp>
      <p:sp>
        <p:nvSpPr>
          <p:cNvPr id="6"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cxnSp>
        <p:nvCxnSpPr>
          <p:cNvPr id="7" name="Straight Connector 8"/>
          <p:cNvCxnSpPr/>
          <p:nvPr/>
        </p:nvCxnSpPr>
        <p:spPr>
          <a:xfrm>
            <a:off x="1171575" y="2061426"/>
            <a:ext cx="0" cy="150859"/>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 name="Text Placeholder 12"/>
          <p:cNvSpPr>
            <a:spLocks noGrp="1"/>
          </p:cNvSpPr>
          <p:nvPr>
            <p:ph type="body" idx="4" hasCustomPrompt="1"/>
          </p:nvPr>
        </p:nvSpPr>
        <p:spPr>
          <a:xfrm>
            <a:off x="1276350" y="2047875"/>
            <a:ext cx="3204762" cy="285750"/>
          </a:xfrm>
        </p:spPr>
        <p:txBody>
          <a:bodyPr vert="horz" tIns="0" rtlCol="0" anchor="t">
            <a:noAutofit/>
          </a:bodyPr>
          <a:lstStyle>
            <a:lvl1pPr lvl="0">
              <a:lnSpc>
                <a:spcPct val="100000"/>
              </a:lnSpc>
              <a:defRPr lang="en-US" sz="1300" dirty="0">
                <a:solidFill>
                  <a:schemeClr val="accent1"/>
                </a:solidFill>
                <a:latin typeface="Open Sans-demi_bold"/>
              </a:defRPr>
            </a:lvl1pPr>
            <a:lvl2pPr lvl="1">
              <a:defRPr lang="en-US" sz="1600" b="1" dirty="0">
                <a:solidFill>
                  <a:schemeClr val="accent1"/>
                </a:solidFill>
                <a:latin typeface="+mn-lt"/>
              </a:defRPr>
            </a:lvl2pPr>
            <a:lvl3pPr lvl="2">
              <a:defRPr lang="en-US" sz="1600" b="1" dirty="0">
                <a:solidFill>
                  <a:schemeClr val="accent1"/>
                </a:solidFill>
                <a:latin typeface="+mn-lt"/>
              </a:defRPr>
            </a:lvl3pPr>
            <a:lvl4pPr lvl="3">
              <a:defRPr lang="en-US" sz="1600" b="1" dirty="0">
                <a:solidFill>
                  <a:schemeClr val="accent1"/>
                </a:solidFill>
                <a:latin typeface="+mn-lt"/>
              </a:defRPr>
            </a:lvl4pPr>
            <a:lvl5pPr lvl="4">
              <a:defRPr lang="en-US" sz="1600" b="1" dirty="0">
                <a:solidFill>
                  <a:schemeClr val="accent1"/>
                </a:solidFill>
                <a:latin typeface="+mn-lt"/>
              </a:defRPr>
            </a:lvl5pPr>
          </a:lstStyle>
          <a:p>
            <a:pPr lvl="0"/>
            <a:r>
              <a:rPr lang="en-US" dirty="0"/>
              <a:t>Add Subheading</a:t>
            </a:r>
            <a:endParaRPr lang="en-US" dirty="0"/>
          </a:p>
        </p:txBody>
      </p:sp>
      <p:sp>
        <p:nvSpPr>
          <p:cNvPr id="9" name="Text Placeholder 4"/>
          <p:cNvSpPr>
            <a:spLocks noGrp="1"/>
          </p:cNvSpPr>
          <p:nvPr>
            <p:ph type="body" idx="5" hasCustomPrompt="1"/>
          </p:nvPr>
        </p:nvSpPr>
        <p:spPr>
          <a:xfrm>
            <a:off x="1143000" y="2370420"/>
            <a:ext cx="3334502" cy="1006411"/>
          </a:xfrm>
        </p:spPr>
        <p:txBody>
          <a:bodyPr vert="horz" rtlCol="0" anchor="t">
            <a:noAutofit/>
          </a:bodyPr>
          <a:lstStyle>
            <a:lvl1pPr lvl="0">
              <a:lnSpc>
                <a:spcPct val="150000"/>
              </a:lnSpc>
              <a:defRPr lang="en-US" sz="1000" dirty="0"/>
            </a:lvl1pPr>
            <a:lvl2pPr lvl="1">
              <a:defRPr lang="en-US" sz="1400" dirty="0"/>
            </a:lvl2pPr>
            <a:lvl3pPr lvl="2">
              <a:defRPr lang="en-US" sz="1400" dirty="0"/>
            </a:lvl3pPr>
            <a:lvl4pPr lvl="3">
              <a:defRPr lang="en-US" sz="1400" dirty="0"/>
            </a:lvl4pPr>
            <a:lvl5pPr lvl="4">
              <a:defRPr lang="en-US" sz="1400" dirty="0"/>
            </a:lvl5pPr>
          </a:lstStyle>
          <a:p>
            <a:pPr>
              <a:lnSpc>
                <a:spcPct val="130000"/>
              </a:lnSpc>
            </a:pPr>
            <a:r>
              <a:rPr lang="en-US" dirty="0"/>
              <a:t>Add description</a:t>
            </a:r>
            <a:endParaRPr lang="en-US" dirty="0"/>
          </a:p>
        </p:txBody>
      </p:sp>
      <p:sp>
        <p:nvSpPr>
          <p:cNvPr id="10" name="Text Placeholder 19"/>
          <p:cNvSpPr>
            <a:spLocks noGrp="1"/>
          </p:cNvSpPr>
          <p:nvPr>
            <p:ph type="body" idx="6" hasCustomPrompt="1"/>
          </p:nvPr>
        </p:nvSpPr>
        <p:spPr>
          <a:xfrm>
            <a:off x="1143000" y="3442563"/>
            <a:ext cx="3334502" cy="1300172"/>
          </a:xfrm>
        </p:spPr>
        <p:txBody>
          <a:bodyPr vert="horz" rtlCol="0" anchor="t">
            <a:noAutofit/>
          </a:bodyPr>
          <a:lstStyle>
            <a:lvl1pPr lvl="0">
              <a:defRPr lang="en-US" sz="1100" dirty="0"/>
            </a:lvl1pPr>
            <a:lvl2pPr lvl="1">
              <a:defRPr lang="en-US" sz="1400" dirty="0"/>
            </a:lvl2pPr>
            <a:lvl3pPr lvl="2">
              <a:defRPr lang="en-US" sz="1400" dirty="0"/>
            </a:lvl3pPr>
            <a:lvl4pPr lvl="3">
              <a:defRPr lang="en-US" sz="1400" dirty="0"/>
            </a:lvl4pPr>
            <a:lvl5pPr lvl="4">
              <a:defRPr lang="en-US" sz="1400" dirty="0"/>
            </a:lvl5pPr>
          </a:lstStyle>
          <a:p>
            <a:pPr>
              <a:lnSpc>
                <a:spcPct val="100000"/>
              </a:lnSpc>
            </a:pPr>
            <a:r>
              <a:rPr lang="en-US" dirty="0"/>
              <a:t>Website | </a:t>
            </a:r>
            <a:r>
              <a:rPr lang="en-US" dirty="0" err="1"/>
              <a:t>www.company.com</a:t>
            </a:r>
            <a:endParaRPr lang="en-US" dirty="0" err="1"/>
          </a:p>
          <a:p>
            <a:pPr>
              <a:lnSpc>
                <a:spcPct val="100000"/>
              </a:lnSpc>
            </a:pPr>
            <a:r>
              <a:rPr lang="en-US" dirty="0"/>
              <a:t>Phone | +123 456 789 101</a:t>
            </a:r>
            <a:endParaRPr lang="en-US" dirty="0"/>
          </a:p>
          <a:p>
            <a:pPr>
              <a:lnSpc>
                <a:spcPct val="100000"/>
              </a:lnSpc>
            </a:pPr>
            <a:r>
              <a:rPr lang="en-US" dirty="0"/>
              <a:t>Email |</a:t>
            </a:r>
            <a:r>
              <a:rPr lang="en-US" dirty="0" err="1"/>
              <a:t>name@company.com</a:t>
            </a:r>
            <a:endParaRPr lang="en-US" dirty="0" err="1"/>
          </a:p>
        </p:txBody>
      </p:sp>
      <p:cxnSp>
        <p:nvCxnSpPr>
          <p:cNvPr id="11" name="Straight Connector 10"/>
          <p:cNvCxnSpPr/>
          <p:nvPr/>
        </p:nvCxnSpPr>
        <p:spPr>
          <a:xfrm>
            <a:off x="1912124" y="-389157"/>
            <a:ext cx="7858125" cy="4515329"/>
          </a:xfrm>
          <a:prstGeom prst="line">
            <a:avLst/>
          </a:prstGeom>
          <a:ln>
            <a:solidFill>
              <a:schemeClr val="tx1">
                <a:alpha val="14999"/>
              </a:schemeClr>
            </a:solidFill>
          </a:ln>
        </p:spPr>
        <p:style>
          <a:lnRef idx="1">
            <a:schemeClr val="accent1"/>
          </a:lnRef>
          <a:fillRef idx="0">
            <a:schemeClr val="accent1"/>
          </a:fillRef>
          <a:effectRef idx="0">
            <a:schemeClr val="accent1"/>
          </a:effectRef>
          <a:fontRef idx="minor">
            <a:schemeClr val="tx1"/>
          </a:fontRef>
        </p:style>
      </p:cxnSp>
      <p:sp>
        <p:nvSpPr>
          <p:cNvPr id="12" name="Date Placeholder 1"/>
          <p:cNvSpPr>
            <a:spLocks noGrp="1"/>
          </p:cNvSpPr>
          <p:nvPr>
            <p:ph type="dt" sz="half" idx="7"/>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13" name="Footer Placeholder 1"/>
          <p:cNvSpPr>
            <a:spLocks noGrp="1"/>
          </p:cNvSpPr>
          <p:nvPr>
            <p:ph type="ftr" sz="quarter" idx="8"/>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erformance - 1 Table">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p:txBody>
          <a:bodyPr rtlCol="0"/>
          <a:lstStyle/>
          <a:p>
            <a:fld id="{B564785F-7C12-475D-BD2A-9D20F4E31633}" type="slidenum">
              <a:rPr/>
            </a:fld>
            <a:endParaRPr lang="en-US" dirty="0"/>
          </a:p>
        </p:txBody>
      </p:sp>
      <p:sp>
        <p:nvSpPr>
          <p:cNvPr id="3" name="Title 1"/>
          <p:cNvSpPr>
            <a:spLocks noGrp="1"/>
          </p:cNvSpPr>
          <p:nvPr>
            <p:ph type="title" idx="1" hasCustomPrompt="1"/>
          </p:nvPr>
        </p:nvSpPr>
        <p:spPr>
          <a:xfrm>
            <a:off x="762000" y="571500"/>
            <a:ext cx="3810000" cy="857250"/>
          </a:xfrm>
        </p:spPr>
        <p:txBody>
          <a:bodyPr vert="horz" rtlCol="0" anchor="b"/>
          <a:lstStyle>
            <a:lvl1pPr lvl="0" algn="l">
              <a:lnSpc>
                <a:spcPct val="100000"/>
              </a:lnSpc>
              <a:defRPr lang="en-US" sz="2800" b="1" dirty="0">
                <a:latin typeface="+mj-lt"/>
              </a:defRPr>
            </a:lvl1pPr>
          </a:lstStyle>
          <a:p>
            <a:r>
              <a:rPr lang="en-US" dirty="0"/>
              <a:t>ADD TITLE</a:t>
            </a:r>
            <a:endParaRPr lang="en-US" dirty="0"/>
          </a:p>
        </p:txBody>
      </p:sp>
      <p:sp>
        <p:nvSpPr>
          <p:cNvPr id="4" name="Title 3"/>
          <p:cNvSpPr/>
          <p:nvPr>
            <p:ph type="title" idx="2" hasCustomPrompt="1"/>
          </p:nvPr>
        </p:nvSpPr>
        <p:spPr>
          <a:xfrm>
            <a:off x="910609" y="1876425"/>
            <a:ext cx="3286125" cy="381000"/>
          </a:xfrm>
          <a:prstGeom prst="rect">
            <a:avLst/>
          </a:prstGeom>
        </p:spPr>
        <p:txBody>
          <a:bodyPr vert="horz" lIns="0" tIns="0" rIns="91440" bIns="45720" rtlCol="0" anchor="t">
            <a:noAutofit/>
          </a:bodyPr>
          <a:lstStyle>
            <a:lvl1pPr lvl="0">
              <a:defRPr lang="en-US" sz="1400" dirty="0">
                <a:solidFill>
                  <a:schemeClr val="accent1"/>
                </a:solidFill>
                <a:latin typeface="Open Sans-demi_bold"/>
              </a:defRPr>
            </a:lvl1pPr>
          </a:lstStyle>
          <a:p>
            <a:pPr lvl="0"/>
            <a:r>
              <a:rPr lang="en-US" dirty="0"/>
              <a:t>Click to edit Master text styles</a:t>
            </a:r>
            <a:endParaRPr lang="en-US" dirty="0"/>
          </a:p>
        </p:txBody>
      </p:sp>
      <p:sp>
        <p:nvSpPr>
          <p:cNvPr id="5" name="Content Placeholder 4"/>
          <p:cNvSpPr/>
          <p:nvPr>
            <p:ph idx="3"/>
          </p:nvPr>
        </p:nvSpPr>
        <p:spPr>
          <a:xfrm>
            <a:off x="4629864" y="569128"/>
            <a:ext cx="3745811" cy="3867150"/>
          </a:xfrm>
          <a:prstGeom prst="rect">
            <a:avLst/>
          </a:prstGeom>
        </p:spPr>
        <p:txBody>
          <a:bodyPr vert="horz" lIns="0" tIns="0" rIns="0" bIns="0" rtlCol="0">
            <a:noAutofit/>
          </a:bodyPr>
          <a:lstStyle>
            <a:lvl1pPr lvl="0">
              <a:defRPr lang="en-US" sz="1400" dirty="0">
                <a:latin typeface="Open Sans-light"/>
              </a:defRPr>
            </a:lvl1pPr>
            <a:lvl2pPr lvl="1">
              <a:defRPr lang="en-US" sz="1400" dirty="0">
                <a:latin typeface="Open Sans-light"/>
              </a:defRPr>
            </a:lvl2pPr>
            <a:lvl3pPr lvl="2">
              <a:defRPr lang="en-US" sz="1400" dirty="0">
                <a:latin typeface="Open Sans-light"/>
              </a:defRPr>
            </a:lvl3pPr>
            <a:lvl4pPr lvl="3">
              <a:defRPr lang="en-US" sz="1400" dirty="0">
                <a:latin typeface="Open Sans-light"/>
              </a:defRPr>
            </a:lvl4pPr>
            <a:lvl5pPr lvl="4">
              <a:defRPr lang="en-US" sz="1400" dirty="0">
                <a:latin typeface="Open Sans-light"/>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cxnSp>
        <p:nvCxnSpPr>
          <p:cNvPr id="6" name="Straight Connector 5"/>
          <p:cNvCxnSpPr/>
          <p:nvPr/>
        </p:nvCxnSpPr>
        <p:spPr>
          <a:xfrm rot="10800000" flipH="1" flipV="1">
            <a:off x="781050" y="1876425"/>
            <a:ext cx="0" cy="228600"/>
          </a:xfrm>
          <a:prstGeom prst="line">
            <a:avLst/>
          </a:prstGeom>
          <a:ln w="19050" cap="flat">
            <a:solidFill>
              <a:schemeClr val="accent1"/>
            </a:solidFill>
            <a:prstDash val="solid"/>
            <a:round/>
          </a:ln>
        </p:spPr>
        <p:style>
          <a:lnRef idx="2">
            <a:schemeClr val="accent1"/>
          </a:lnRef>
          <a:fillRef idx="1">
            <a:schemeClr val="accent1"/>
          </a:fillRef>
          <a:effectRef idx="0">
            <a:schemeClr val="accent1"/>
          </a:effectRef>
          <a:fontRef idx="minor">
            <a:srgbClr val="FFFFFF"/>
          </a:fontRef>
        </p:style>
      </p:cxnSp>
      <p:sp>
        <p:nvSpPr>
          <p:cNvPr id="7" name="Freeform 6"/>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8" name="Date Placeholder 1"/>
          <p:cNvSpPr>
            <a:spLocks noGrp="1"/>
          </p:cNvSpPr>
          <p:nvPr>
            <p:ph type="dt" sz="half" idx="4"/>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9" name="Footer Placeholder 1"/>
          <p:cNvSpPr>
            <a:spLocks noGrp="1"/>
          </p:cNvSpPr>
          <p:nvPr>
            <p:ph type="ftr" sz="quarter" idx="5"/>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
        <p:nvSpPr>
          <p:cNvPr id="10" name="Content Placeholder 9"/>
          <p:cNvSpPr/>
          <p:nvPr>
            <p:ph idx="6" hasCustomPrompt="1"/>
          </p:nvPr>
        </p:nvSpPr>
        <p:spPr>
          <a:xfrm>
            <a:off x="762000" y="2313403"/>
            <a:ext cx="3429000" cy="2133600"/>
          </a:xfrm>
          <a:prstGeom prst="rect">
            <a:avLst/>
          </a:prstGeom>
          <a:noFill/>
          <a:ln>
            <a:noFill/>
          </a:ln>
        </p:spPr>
        <p:txBody>
          <a:bodyPr vert="horz" lIns="0" tIns="0" rIns="0" bIns="0" rtlCol="0">
            <a:noAutofit/>
          </a:bodyPr>
          <a:lstStyle>
            <a:lvl1pPr lvl="0">
              <a:defRPr lang="en-US" sz="1100" b="0" dirty="0">
                <a:latin typeface="+mn-lt"/>
              </a:defRPr>
            </a:lvl1pPr>
            <a:lvl2pPr lvl="1">
              <a:defRPr lang="en-US" sz="1100" b="0" dirty="0">
                <a:latin typeface="+mn-lt"/>
              </a:defRPr>
            </a:lvl2pPr>
            <a:lvl3pPr lvl="2">
              <a:defRPr lang="en-US" sz="1100" b="0" dirty="0">
                <a:latin typeface="+mn-lt"/>
              </a:defRPr>
            </a:lvl3pPr>
            <a:lvl4pPr lvl="3">
              <a:defRPr lang="en-US" sz="1100" b="0" dirty="0">
                <a:latin typeface="+mn-lt"/>
              </a:defRPr>
            </a:lvl4pPr>
            <a:lvl5pPr lvl="4">
              <a:defRPr lang="en-US" sz="1100" b="0" dirty="0">
                <a:latin typeface="+mn-lt"/>
              </a:defRPr>
            </a:lvl5pPr>
          </a:lstStyle>
          <a:p>
            <a:pPr lvl="0"/>
            <a:r>
              <a:rPr lang="en-US" dirty="0"/>
              <a:t>Write here subtitle</a:t>
            </a:r>
            <a:endParaRPr lang="en-US" dirty="0"/>
          </a:p>
          <a:p>
            <a:pPr lvl="1"/>
            <a:r>
              <a:rPr lang="en-US" dirty="0"/>
              <a:t>Write here subtitle</a:t>
            </a:r>
            <a:endParaRPr lang="en-US" dirty="0"/>
          </a:p>
          <a:p>
            <a:pPr lvl="2"/>
            <a:r>
              <a:rPr lang="en-US" dirty="0"/>
              <a:t>Write here text</a:t>
            </a:r>
            <a:endParaRPr lang="en-US" dirty="0"/>
          </a:p>
          <a:p>
            <a:pPr lvl="3"/>
            <a:r>
              <a:rPr lang="en-US" dirty="0"/>
              <a:t>Write here text</a:t>
            </a:r>
            <a:endParaRPr lang="en-US" dirty="0"/>
          </a:p>
          <a:p>
            <a:pPr lvl="4"/>
            <a:r>
              <a:rPr lang="en-US" dirty="0"/>
              <a:t>Write here text </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Executive Summary">
    <p:spTree>
      <p:nvGrpSpPr>
        <p:cNvPr id="1" name=""/>
        <p:cNvGrpSpPr/>
        <p:nvPr/>
      </p:nvGrpSpPr>
      <p:grpSpPr>
        <a:xfrm>
          <a:off x="0" y="0"/>
          <a:ext cx="0" cy="0"/>
          <a:chOff x="0" y="0"/>
          <a:chExt cx="0" cy="0"/>
        </a:xfrm>
      </p:grpSpPr>
      <p:sp>
        <p:nvSpPr>
          <p:cNvPr id="2" name="Picture Placeholder 15"/>
          <p:cNvSpPr>
            <a:spLocks noGrp="1"/>
          </p:cNvSpPr>
          <p:nvPr>
            <p:ph type="pic" hasCustomPrompt="1"/>
          </p:nvPr>
        </p:nvSpPr>
        <p:spPr>
          <a:xfrm>
            <a:off x="6578758" y="-727492"/>
            <a:ext cx="2558733" cy="2959377"/>
          </a:xfrm>
          <a:custGeom>
            <a:avLst/>
            <a:gdLst/>
            <a:ahLst/>
            <a:cxnLst/>
            <a:rect l="0" t="0" r="r" b="b"/>
            <a:pathLst>
              <a:path w="3411644" h="3945836">
                <a:moveTo>
                  <a:pt x="2839255" y="0"/>
                </a:moveTo>
                <a:lnTo>
                  <a:pt x="3411644" y="991411"/>
                </a:lnTo>
                <a:lnTo>
                  <a:pt x="2839255" y="1982819"/>
                </a:lnTo>
                <a:lnTo>
                  <a:pt x="2289563" y="2954427"/>
                </a:lnTo>
                <a:lnTo>
                  <a:pt x="1717173" y="3945836"/>
                </a:lnTo>
                <a:lnTo>
                  <a:pt x="572391" y="3945836"/>
                </a:lnTo>
                <a:lnTo>
                  <a:pt x="0" y="2954427"/>
                </a:lnTo>
                <a:lnTo>
                  <a:pt x="572391" y="1963018"/>
                </a:lnTo>
                <a:lnTo>
                  <a:pt x="1122082" y="991411"/>
                </a:lnTo>
                <a:lnTo>
                  <a:pt x="1694474" y="1"/>
                </a:lnTo>
                <a:lnTo>
                  <a:pt x="2839255" y="0"/>
                </a:lnTo>
                <a:close/>
              </a:path>
            </a:pathLst>
          </a:custGeom>
          <a:noFill/>
        </p:spPr>
        <p:txBody>
          <a:bodyPr vert="horz" wrap="square" rtlCol="0" anchor="ctr">
            <a:noAutofit/>
          </a:bodyPr>
          <a:lstStyle>
            <a:lvl1pPr lvl="0" algn="ctr">
              <a:defRPr lang="en-US" sz="1200" baseline="0" dirty="0"/>
            </a:lvl1pPr>
          </a:lstStyle>
          <a:p>
            <a:r>
              <a:rPr lang="en-US" dirty="0"/>
              <a:t>Drag / Drop image</a:t>
            </a:r>
            <a:endParaRPr lang="en-US" dirty="0"/>
          </a:p>
        </p:txBody>
      </p:sp>
      <p:sp>
        <p:nvSpPr>
          <p:cNvPr id="3" name="Slide Number Placeholder 2"/>
          <p:cNvSpPr>
            <a:spLocks noGrp="1"/>
          </p:cNvSpPr>
          <p:nvPr>
            <p:ph type="sldNum" sz="quarter" idx="1"/>
          </p:nvPr>
        </p:nvSpPr>
        <p:spPr/>
        <p:txBody>
          <a:bodyPr rtlCol="0"/>
          <a:lstStyle/>
          <a:p>
            <a:fld id="{18E775FA-A870-4FB3-89C4-29ABA9EC7DE9}" type="slidenum">
              <a:rPr/>
            </a:fld>
            <a:endParaRPr lang="en-US" dirty="0"/>
          </a:p>
        </p:txBody>
      </p:sp>
      <p:sp>
        <p:nvSpPr>
          <p:cNvPr id="4" name="Title 1"/>
          <p:cNvSpPr>
            <a:spLocks noGrp="1"/>
          </p:cNvSpPr>
          <p:nvPr>
            <p:ph type="title" idx="2" hasCustomPrompt="1"/>
          </p:nvPr>
        </p:nvSpPr>
        <p:spPr>
          <a:xfrm>
            <a:off x="762000" y="571500"/>
            <a:ext cx="3810000" cy="838200"/>
          </a:xfrm>
        </p:spPr>
        <p:txBody>
          <a:bodyPr vert="horz" lIns="0" tIns="0" rIns="0" bIns="0" rtlCol="0" anchor="b"/>
          <a:lstStyle>
            <a:lvl1pPr lvl="0">
              <a:lnSpc>
                <a:spcPct val="100000"/>
              </a:lnSpc>
              <a:defRPr lang="en-US" sz="2800" b="1" dirty="0">
                <a:latin typeface="+mj-lt"/>
              </a:defRPr>
            </a:lvl1pPr>
          </a:lstStyle>
          <a:p>
            <a:r>
              <a:rPr lang="en-US" dirty="0"/>
              <a:t>ADD TITLE</a:t>
            </a:r>
            <a:endParaRPr lang="en-US" dirty="0"/>
          </a:p>
        </p:txBody>
      </p:sp>
      <p:sp>
        <p:nvSpPr>
          <p:cNvPr id="5"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6" name="Content Placeholder 5"/>
          <p:cNvSpPr/>
          <p:nvPr>
            <p:ph idx="3" hasCustomPrompt="1"/>
          </p:nvPr>
        </p:nvSpPr>
        <p:spPr>
          <a:xfrm>
            <a:off x="762000" y="2476500"/>
            <a:ext cx="7143750" cy="1438275"/>
          </a:xfrm>
          <a:prstGeom prst="rect">
            <a:avLst/>
          </a:prstGeom>
          <a:noFill/>
          <a:ln>
            <a:noFill/>
          </a:ln>
        </p:spPr>
        <p:txBody>
          <a:bodyPr vert="horz" lIns="0" tIns="0" rIns="0" bIns="0" rtlCol="0">
            <a:normAutofit/>
          </a:bodyPr>
          <a:lstStyle>
            <a:lvl1pPr marL="0" lvl="0" indent="0">
              <a:buFont typeface="Arial" panose="020B0604020202090204"/>
              <a:buNone/>
              <a:defRPr lang="en-US" sz="1400" dirty="0"/>
            </a:lvl1pPr>
            <a:lvl2pPr marL="0" lvl="1" indent="476250">
              <a:buFont typeface="Arial" panose="020B0604020202090204"/>
              <a:buNone/>
              <a:defRPr lang="en-US" sz="1200" dirty="0"/>
            </a:lvl2pPr>
            <a:lvl3pPr marL="0" lvl="2" indent="952500">
              <a:buFont typeface="Arial" panose="020B0604020202090204"/>
              <a:buNone/>
              <a:defRPr lang="en-US" sz="1200" dirty="0"/>
            </a:lvl3pPr>
            <a:lvl4pPr marL="0" lvl="3" indent="1428750">
              <a:buFont typeface="Arial" panose="020B0604020202090204"/>
              <a:buNone/>
              <a:defRPr lang="en-US" sz="1200" dirty="0"/>
            </a:lvl4pPr>
            <a:lvl5pPr marL="0" lvl="4" indent="1905000">
              <a:buFont typeface="Arial" panose="020B0604020202090204"/>
              <a:buNone/>
              <a:defRPr lang="en-US" sz="1200" dirty="0"/>
            </a:lvl5pPr>
          </a:lstStyle>
          <a:p>
            <a:pPr lvl="0"/>
            <a:r>
              <a:rPr lang="en-US" dirty="0"/>
              <a:t>Write here subtitle</a:t>
            </a:r>
            <a:endParaRPr lang="en-US" dirty="0"/>
          </a:p>
          <a:p>
            <a:pPr lvl="1"/>
            <a:r>
              <a:rPr lang="en-US" dirty="0"/>
              <a:t>Write here subtitle</a:t>
            </a:r>
            <a:endParaRPr lang="en-US" dirty="0"/>
          </a:p>
          <a:p>
            <a:pPr lvl="2"/>
            <a:r>
              <a:rPr lang="en-US" dirty="0"/>
              <a:t>Write here text</a:t>
            </a:r>
            <a:endParaRPr lang="en-US" dirty="0"/>
          </a:p>
          <a:p>
            <a:pPr lvl="3"/>
            <a:r>
              <a:rPr lang="en-US" dirty="0"/>
              <a:t>Write here text</a:t>
            </a:r>
            <a:endParaRPr lang="en-US" dirty="0"/>
          </a:p>
          <a:p>
            <a:pPr lvl="4"/>
            <a:r>
              <a:rPr lang="en-US" dirty="0"/>
              <a:t>Write here text </a:t>
            </a:r>
            <a:endParaRPr lang="en-US" dirty="0"/>
          </a:p>
        </p:txBody>
      </p:sp>
      <p:sp>
        <p:nvSpPr>
          <p:cNvPr id="7" name="Date Placeholder 1"/>
          <p:cNvSpPr>
            <a:spLocks noGrp="1"/>
          </p:cNvSpPr>
          <p:nvPr>
            <p:ph type="dt" sz="half" idx="4"/>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8" name="Footer Placeholder 1"/>
          <p:cNvSpPr>
            <a:spLocks noGrp="1"/>
          </p:cNvSpPr>
          <p:nvPr>
            <p:ph type="ftr" sz="quarter" idx="5"/>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meline 01">
    <p:spTree>
      <p:nvGrpSpPr>
        <p:cNvPr id="1" name=""/>
        <p:cNvGrpSpPr/>
        <p:nvPr/>
      </p:nvGrpSpPr>
      <p:grpSpPr>
        <a:xfrm>
          <a:off x="0" y="0"/>
          <a:ext cx="0" cy="0"/>
          <a:chOff x="0" y="0"/>
          <a:chExt cx="0" cy="0"/>
        </a:xfrm>
      </p:grpSpPr>
      <p:cxnSp>
        <p:nvCxnSpPr>
          <p:cNvPr id="2" name="Straight Connector 17"/>
          <p:cNvCxnSpPr>
            <a:endCxn id="14" idx="3"/>
          </p:cNvCxnSpPr>
          <p:nvPr/>
        </p:nvCxnSpPr>
        <p:spPr>
          <a:xfrm rot="10800000">
            <a:off x="1581150" y="2571559"/>
            <a:ext cx="7551477" cy="190"/>
          </a:xfrm>
          <a:prstGeom prst="line">
            <a:avLst/>
          </a:prstGeom>
          <a:ln>
            <a:solidFill>
              <a:schemeClr val="tx1">
                <a:alpha val="14999"/>
              </a:schemeClr>
            </a:solidFill>
            <a:prstDash val="dash"/>
          </a:ln>
        </p:spPr>
        <p:style>
          <a:lnRef idx="1">
            <a:schemeClr val="accent1"/>
          </a:lnRef>
          <a:fillRef idx="0">
            <a:schemeClr val="accent1"/>
          </a:fillRef>
          <a:effectRef idx="0">
            <a:schemeClr val="accent1"/>
          </a:effectRef>
          <a:fontRef idx="minor">
            <a:schemeClr val="tx1"/>
          </a:fontRef>
        </p:style>
      </p:cxnSp>
      <p:sp>
        <p:nvSpPr>
          <p:cNvPr id="3" name="Title 1"/>
          <p:cNvSpPr>
            <a:spLocks noGrp="1"/>
          </p:cNvSpPr>
          <p:nvPr>
            <p:ph type="title" idx="10" hasCustomPrompt="1"/>
          </p:nvPr>
        </p:nvSpPr>
        <p:spPr>
          <a:xfrm>
            <a:off x="762000" y="571500"/>
            <a:ext cx="7620000" cy="857250"/>
          </a:xfrm>
        </p:spPr>
        <p:txBody>
          <a:bodyPr vert="horz" tIns="0" rtlCol="0" anchor="t"/>
          <a:lstStyle>
            <a:lvl1pPr lvl="0">
              <a:lnSpc>
                <a:spcPct val="100000"/>
              </a:lnSpc>
              <a:defRPr lang="en-US" sz="2800" b="1" dirty="0">
                <a:latin typeface="+mj-lt"/>
              </a:defRPr>
            </a:lvl1pPr>
          </a:lstStyle>
          <a:p>
            <a:r>
              <a:rPr lang="en-US" dirty="0"/>
              <a:t>ADD TITLE</a:t>
            </a:r>
            <a:endParaRPr lang="en-US" dirty="0"/>
          </a:p>
        </p:txBody>
      </p:sp>
      <p:sp>
        <p:nvSpPr>
          <p:cNvPr id="4" name="Slide Number Placeholder 2"/>
          <p:cNvSpPr>
            <a:spLocks noGrp="1"/>
          </p:cNvSpPr>
          <p:nvPr>
            <p:ph type="sldNum" sz="quarter" idx="11"/>
          </p:nvPr>
        </p:nvSpPr>
        <p:spPr/>
        <p:txBody>
          <a:bodyPr rtlCol="0"/>
          <a:lstStyle/>
          <a:p>
            <a:fld id="{E61B9564-23E9-43F2-8311-8A82A9C036D9}" type="slidenum">
              <a:rPr/>
            </a:fld>
            <a:endParaRPr lang="en-US" dirty="0"/>
          </a:p>
        </p:txBody>
      </p:sp>
      <p:sp>
        <p:nvSpPr>
          <p:cNvPr id="5"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6" name="Shape 22"/>
          <p:cNvSpPr/>
          <p:nvPr userDrawn="1"/>
        </p:nvSpPr>
        <p:spPr>
          <a:xfrm>
            <a:off x="2667000" y="1945434"/>
            <a:ext cx="1094792" cy="1264156"/>
          </a:xfrm>
          <a:custGeom>
            <a:avLst/>
            <a:gdLst/>
            <a:ahLst/>
            <a:cxnLst/>
            <a:rect l="0" t="0" r="r" b="b"/>
            <a:pathLst>
              <a:path w="1459724" h="1685542">
                <a:moveTo>
                  <a:pt x="729862" y="0"/>
                </a:moveTo>
                <a:lnTo>
                  <a:pt x="1459724" y="421385"/>
                </a:lnTo>
                <a:lnTo>
                  <a:pt x="1459724" y="1264156"/>
                </a:lnTo>
                <a:lnTo>
                  <a:pt x="729862" y="1685542"/>
                </a:lnTo>
                <a:lnTo>
                  <a:pt x="0" y="1264156"/>
                </a:lnTo>
                <a:lnTo>
                  <a:pt x="0" y="421385"/>
                </a:lnTo>
                <a:close/>
              </a:path>
            </a:pathLst>
          </a:custGeom>
          <a:solidFill>
            <a:schemeClr val="bg1"/>
          </a:solidFill>
          <a:ln w="12700">
            <a:solidFill>
              <a:schemeClr val="tx1">
                <a:alpha val="19999"/>
              </a:schemeClr>
            </a:solidFill>
            <a:miter lim="800000"/>
          </a:ln>
        </p:spPr>
        <p:txBody>
          <a:bodyPr vert="horz" lIns="45719" rIns="45719" rtlCol="0" anchor="ctr"/>
          <a:lstStyle/>
          <a:p>
            <a:endParaRPr lang="en-US" dirty="0"/>
          </a:p>
        </p:txBody>
      </p:sp>
      <p:sp>
        <p:nvSpPr>
          <p:cNvPr id="7" name="Shape 22"/>
          <p:cNvSpPr/>
          <p:nvPr userDrawn="1"/>
        </p:nvSpPr>
        <p:spPr>
          <a:xfrm>
            <a:off x="5295900" y="1945434"/>
            <a:ext cx="1094792" cy="1264156"/>
          </a:xfrm>
          <a:custGeom>
            <a:avLst/>
            <a:gdLst/>
            <a:ahLst/>
            <a:cxnLst/>
            <a:rect l="0" t="0" r="r" b="b"/>
            <a:pathLst>
              <a:path w="1459724" h="1685542">
                <a:moveTo>
                  <a:pt x="729862" y="0"/>
                </a:moveTo>
                <a:lnTo>
                  <a:pt x="1459724" y="421385"/>
                </a:lnTo>
                <a:lnTo>
                  <a:pt x="1459724" y="1264156"/>
                </a:lnTo>
                <a:lnTo>
                  <a:pt x="729862" y="1685542"/>
                </a:lnTo>
                <a:lnTo>
                  <a:pt x="0" y="1264156"/>
                </a:lnTo>
                <a:lnTo>
                  <a:pt x="0" y="421385"/>
                </a:lnTo>
                <a:close/>
              </a:path>
            </a:pathLst>
          </a:custGeom>
          <a:solidFill>
            <a:schemeClr val="bg1"/>
          </a:solidFill>
          <a:ln w="12700">
            <a:solidFill>
              <a:schemeClr val="tx1">
                <a:alpha val="19999"/>
              </a:schemeClr>
            </a:solidFill>
            <a:miter lim="800000"/>
          </a:ln>
        </p:spPr>
        <p:txBody>
          <a:bodyPr vert="horz" lIns="45719" rIns="45719" rtlCol="0" anchor="ctr"/>
          <a:lstStyle/>
          <a:p>
            <a:endParaRPr lang="en-US" dirty="0"/>
          </a:p>
        </p:txBody>
      </p:sp>
      <p:sp>
        <p:nvSpPr>
          <p:cNvPr id="8" name="Picture Placeholder 13"/>
          <p:cNvSpPr>
            <a:spLocks noGrp="1" noChangeAspect="1"/>
          </p:cNvSpPr>
          <p:nvPr>
            <p:ph type="pic" idx="12" hasCustomPrompt="1"/>
          </p:nvPr>
        </p:nvSpPr>
        <p:spPr>
          <a:xfrm>
            <a:off x="3028950" y="2409606"/>
            <a:ext cx="381000" cy="335820"/>
          </a:xfrm>
        </p:spPr>
        <p:txBody>
          <a:bodyPr vert="horz" rtlCol="0" anchor="ctr">
            <a:normAutofit fontScale="62500" lnSpcReduction="20000"/>
          </a:bodyPr>
          <a:lstStyle>
            <a:lvl1pPr lvl="0" algn="ctr">
              <a:defRPr lang="en-US" sz="1600" dirty="0"/>
            </a:lvl1pPr>
          </a:lstStyle>
          <a:p>
            <a:r>
              <a:rPr lang="en-US" dirty="0"/>
              <a:t>Picture/</a:t>
            </a:r>
            <a:br>
              <a:rPr lang="en-US" dirty="0"/>
            </a:br>
            <a:r>
              <a:rPr lang="en-US" dirty="0"/>
              <a:t>Icon</a:t>
            </a:r>
            <a:endParaRPr lang="en-US" dirty="0"/>
          </a:p>
        </p:txBody>
      </p:sp>
      <p:sp>
        <p:nvSpPr>
          <p:cNvPr id="9" name="Picture Placeholder 13"/>
          <p:cNvSpPr>
            <a:spLocks noGrp="1" noChangeAspect="1"/>
          </p:cNvSpPr>
          <p:nvPr>
            <p:ph type="pic" idx="13" hasCustomPrompt="1"/>
          </p:nvPr>
        </p:nvSpPr>
        <p:spPr>
          <a:xfrm>
            <a:off x="5657850" y="2387012"/>
            <a:ext cx="381000" cy="381000"/>
          </a:xfrm>
        </p:spPr>
        <p:txBody>
          <a:bodyPr vert="horz" rtlCol="0" anchor="ctr">
            <a:normAutofit fontScale="62500" lnSpcReduction="20000"/>
          </a:bodyPr>
          <a:lstStyle>
            <a:lvl1pPr lvl="0" algn="ctr">
              <a:defRPr lang="en-US" sz="1600" dirty="0"/>
            </a:lvl1pPr>
          </a:lstStyle>
          <a:p>
            <a:r>
              <a:rPr lang="en-US" dirty="0"/>
              <a:t>Picture/</a:t>
            </a:r>
            <a:br>
              <a:rPr lang="en-US" dirty="0"/>
            </a:br>
            <a:r>
              <a:rPr lang="en-US" dirty="0"/>
              <a:t>Icon</a:t>
            </a:r>
            <a:endParaRPr lang="en-US" dirty="0"/>
          </a:p>
        </p:txBody>
      </p:sp>
      <p:sp>
        <p:nvSpPr>
          <p:cNvPr id="10" name="Text Placeholder 18"/>
          <p:cNvSpPr>
            <a:spLocks noGrp="1"/>
          </p:cNvSpPr>
          <p:nvPr>
            <p:ph type="body" idx="14" hasCustomPrompt="1"/>
          </p:nvPr>
        </p:nvSpPr>
        <p:spPr>
          <a:xfrm>
            <a:off x="2266950" y="3449345"/>
            <a:ext cx="1901142" cy="307333"/>
          </a:xfrm>
        </p:spPr>
        <p:txBody>
          <a:bodyPr vert="horz" lIns="0" tIns="0" rIns="0" bIns="0" rtlCol="0" anchor="ctr">
            <a:noAutofit/>
          </a:bodyPr>
          <a:lstStyle>
            <a:lvl1pPr lvl="0" algn="ctr">
              <a:lnSpc>
                <a:spcPct val="100000"/>
              </a:lnSpc>
              <a:defRPr lang="en-US" sz="1600" b="1" dirty="0">
                <a:latin typeface="+mn-lt"/>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Add Date</a:t>
            </a:r>
            <a:endParaRPr lang="en-US" dirty="0"/>
          </a:p>
        </p:txBody>
      </p:sp>
      <p:sp>
        <p:nvSpPr>
          <p:cNvPr id="11" name="Text Placeholder 18"/>
          <p:cNvSpPr>
            <a:spLocks noGrp="1"/>
          </p:cNvSpPr>
          <p:nvPr>
            <p:ph type="body" idx="15" hasCustomPrompt="1"/>
          </p:nvPr>
        </p:nvSpPr>
        <p:spPr>
          <a:xfrm>
            <a:off x="4895850" y="3449345"/>
            <a:ext cx="1902628" cy="307333"/>
          </a:xfrm>
        </p:spPr>
        <p:txBody>
          <a:bodyPr vert="horz" lIns="0" tIns="0" rIns="0" bIns="0" rtlCol="0" anchor="ctr">
            <a:noAutofit/>
          </a:bodyPr>
          <a:lstStyle>
            <a:lvl1pPr lvl="0" algn="ctr">
              <a:lnSpc>
                <a:spcPct val="100000"/>
              </a:lnSpc>
              <a:defRPr lang="en-US" sz="1600" b="1" dirty="0">
                <a:latin typeface="+mn-lt"/>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Add Date</a:t>
            </a:r>
            <a:endParaRPr lang="en-US" dirty="0"/>
          </a:p>
        </p:txBody>
      </p:sp>
      <p:sp>
        <p:nvSpPr>
          <p:cNvPr id="12" name="Text Placeholder 21"/>
          <p:cNvSpPr>
            <a:spLocks noGrp="1"/>
          </p:cNvSpPr>
          <p:nvPr>
            <p:ph type="body" idx="16" hasCustomPrompt="1"/>
          </p:nvPr>
        </p:nvSpPr>
        <p:spPr>
          <a:xfrm>
            <a:off x="2266950" y="3820715"/>
            <a:ext cx="1899361" cy="379809"/>
          </a:xfrm>
        </p:spPr>
        <p:txBody>
          <a:bodyPr vert="horz" rtlCol="0" anchor="ctr">
            <a:noAutofit/>
          </a:bodyPr>
          <a:lstStyle>
            <a:lvl1pPr lvl="0" algn="ctr">
              <a:lnSpc>
                <a:spcPct val="100000"/>
              </a:lnSpc>
              <a:defRPr lang="en-US" sz="1200" dirty="0">
                <a:latin typeface="Open Sans-light"/>
              </a:defRPr>
            </a:lvl1pPr>
            <a:lvl2pPr lvl="1">
              <a:defRPr lang="en-US" sz="1400" dirty="0"/>
            </a:lvl2pPr>
            <a:lvl3pPr lvl="2">
              <a:defRPr lang="en-US" sz="1400" dirty="0"/>
            </a:lvl3pPr>
            <a:lvl4pPr lvl="3">
              <a:defRPr lang="en-US" sz="1400" dirty="0"/>
            </a:lvl4pPr>
            <a:lvl5pPr lvl="4">
              <a:defRPr lang="en-US" sz="1400" dirty="0"/>
            </a:lvl5pPr>
          </a:lstStyle>
          <a:p>
            <a:pPr algn="ctr"/>
            <a:r>
              <a:rPr lang="en-US" dirty="0"/>
              <a:t>Add description</a:t>
            </a:r>
            <a:endParaRPr lang="en-US" dirty="0"/>
          </a:p>
        </p:txBody>
      </p:sp>
      <p:sp>
        <p:nvSpPr>
          <p:cNvPr id="13" name="Text Placeholder 21"/>
          <p:cNvSpPr>
            <a:spLocks noGrp="1"/>
          </p:cNvSpPr>
          <p:nvPr>
            <p:ph type="body" idx="17" hasCustomPrompt="1"/>
          </p:nvPr>
        </p:nvSpPr>
        <p:spPr>
          <a:xfrm>
            <a:off x="4895850" y="3820715"/>
            <a:ext cx="1896494" cy="379809"/>
          </a:xfrm>
        </p:spPr>
        <p:txBody>
          <a:bodyPr vert="horz" rtlCol="0" anchor="ctr">
            <a:noAutofit/>
          </a:bodyPr>
          <a:lstStyle>
            <a:lvl1pPr lvl="0" algn="ctr">
              <a:lnSpc>
                <a:spcPct val="100000"/>
              </a:lnSpc>
              <a:defRPr lang="en-US" sz="1200" dirty="0">
                <a:latin typeface="Open Sans-light"/>
              </a:defRPr>
            </a:lvl1pPr>
            <a:lvl2pPr lvl="1">
              <a:defRPr lang="en-US" sz="1400" dirty="0"/>
            </a:lvl2pPr>
            <a:lvl3pPr lvl="2">
              <a:defRPr lang="en-US" sz="1400" dirty="0"/>
            </a:lvl3pPr>
            <a:lvl4pPr lvl="3">
              <a:defRPr lang="en-US" sz="1400" dirty="0"/>
            </a:lvl4pPr>
            <a:lvl5pPr lvl="4">
              <a:defRPr lang="en-US" sz="1400" dirty="0"/>
            </a:lvl5pPr>
          </a:lstStyle>
          <a:p>
            <a:pPr algn="ctr"/>
            <a:r>
              <a:rPr lang="en-US" dirty="0"/>
              <a:t>Add description</a:t>
            </a:r>
            <a:endParaRPr lang="en-US" dirty="0"/>
          </a:p>
        </p:txBody>
      </p:sp>
      <p:sp>
        <p:nvSpPr>
          <p:cNvPr id="14" name="Shape 22"/>
          <p:cNvSpPr/>
          <p:nvPr userDrawn="1"/>
        </p:nvSpPr>
        <p:spPr>
          <a:xfrm>
            <a:off x="752475" y="2095310"/>
            <a:ext cx="825216" cy="952880"/>
          </a:xfrm>
          <a:custGeom>
            <a:avLst/>
            <a:gdLst/>
            <a:ahLst/>
            <a:cxnLst/>
            <a:rect l="0" t="0" r="r" b="b"/>
            <a:pathLst>
              <a:path w="826664" h="954550">
                <a:moveTo>
                  <a:pt x="413332" y="0"/>
                </a:moveTo>
                <a:lnTo>
                  <a:pt x="826664" y="238638"/>
                </a:lnTo>
                <a:lnTo>
                  <a:pt x="826664" y="715913"/>
                </a:lnTo>
                <a:lnTo>
                  <a:pt x="413332" y="954550"/>
                </a:lnTo>
                <a:lnTo>
                  <a:pt x="0" y="715913"/>
                </a:lnTo>
                <a:lnTo>
                  <a:pt x="0" y="238638"/>
                </a:lnTo>
                <a:close/>
              </a:path>
            </a:pathLst>
          </a:custGeom>
          <a:solidFill>
            <a:schemeClr val="accent1"/>
          </a:solidFill>
          <a:ln w="12700">
            <a:noFill/>
            <a:miter lim="800000"/>
          </a:ln>
        </p:spPr>
        <p:txBody>
          <a:bodyPr vert="horz" lIns="45719" rIns="45719" rtlCol="0" anchor="ctr"/>
          <a:lstStyle/>
          <a:p>
            <a:endParaRPr lang="en-US" dirty="0"/>
          </a:p>
        </p:txBody>
      </p:sp>
      <p:sp>
        <p:nvSpPr>
          <p:cNvPr id="15" name="Title 14"/>
          <p:cNvSpPr/>
          <p:nvPr>
            <p:ph type="title" idx="18" hasCustomPrompt="1"/>
          </p:nvPr>
        </p:nvSpPr>
        <p:spPr>
          <a:xfrm>
            <a:off x="752475" y="2398604"/>
            <a:ext cx="819902" cy="346290"/>
          </a:xfrm>
          <a:prstGeom prst="rect">
            <a:avLst/>
          </a:prstGeom>
          <a:noFill/>
          <a:ln>
            <a:noFill/>
          </a:ln>
        </p:spPr>
        <p:txBody>
          <a:bodyPr vert="horz" lIns="0" tIns="0" rIns="0" bIns="0" rtlCol="0" anchor="ctr">
            <a:noAutofit/>
          </a:bodyPr>
          <a:lstStyle>
            <a:lvl1pPr lvl="0" algn="ctr">
              <a:defRPr lang="en-US" sz="1400" b="1" dirty="0">
                <a:solidFill>
                  <a:schemeClr val="bg1"/>
                </a:solidFill>
                <a:latin typeface="Open Sans"/>
              </a:defRPr>
            </a:lvl1pPr>
          </a:lstStyle>
          <a:p>
            <a:pPr lvl="0"/>
            <a:r>
              <a:rPr lang="en-US" dirty="0"/>
              <a:t>Write here subtitle</a:t>
            </a:r>
            <a:endParaRPr lang="en-US" dirty="0"/>
          </a:p>
        </p:txBody>
      </p:sp>
      <p:sp>
        <p:nvSpPr>
          <p:cNvPr id="16" name="Date Placeholder 1"/>
          <p:cNvSpPr>
            <a:spLocks noGrp="1"/>
          </p:cNvSpPr>
          <p:nvPr>
            <p:ph type="dt" sz="half" idx="19"/>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17" name="Footer Placeholder 1"/>
          <p:cNvSpPr>
            <a:spLocks noGrp="1"/>
          </p:cNvSpPr>
          <p:nvPr>
            <p:ph type="ftr" sz="quarter" idx="20"/>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meline 02">
    <p:spTree>
      <p:nvGrpSpPr>
        <p:cNvPr id="1" name=""/>
        <p:cNvGrpSpPr/>
        <p:nvPr/>
      </p:nvGrpSpPr>
      <p:grpSpPr>
        <a:xfrm>
          <a:off x="0" y="0"/>
          <a:ext cx="0" cy="0"/>
          <a:chOff x="0" y="0"/>
          <a:chExt cx="0" cy="0"/>
        </a:xfrm>
      </p:grpSpPr>
      <p:cxnSp>
        <p:nvCxnSpPr>
          <p:cNvPr id="2" name="Straight Connector 17"/>
          <p:cNvCxnSpPr/>
          <p:nvPr/>
        </p:nvCxnSpPr>
        <p:spPr>
          <a:xfrm flipH="1">
            <a:off x="-11604" y="2562726"/>
            <a:ext cx="7314654" cy="0"/>
          </a:xfrm>
          <a:prstGeom prst="line">
            <a:avLst/>
          </a:prstGeom>
          <a:ln>
            <a:solidFill>
              <a:schemeClr val="tx1">
                <a:alpha val="14999"/>
              </a:schemeClr>
            </a:solidFill>
            <a:prstDash val="dash"/>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p:nvPr>
        </p:nvSpPr>
        <p:spPr/>
        <p:txBody>
          <a:bodyPr rtlCol="0"/>
          <a:lstStyle/>
          <a:p>
            <a:fld id="{BE8982B8-4F8C-4319-A33A-FF9B0F6240E2}" type="slidenum">
              <a:rPr/>
            </a:fld>
            <a:endParaRPr lang="en-US" dirty="0"/>
          </a:p>
        </p:txBody>
      </p:sp>
      <p:sp>
        <p:nvSpPr>
          <p:cNvPr id="4"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5" name="Shape 22"/>
          <p:cNvSpPr/>
          <p:nvPr userDrawn="1"/>
        </p:nvSpPr>
        <p:spPr>
          <a:xfrm>
            <a:off x="1704754" y="1945434"/>
            <a:ext cx="1094792" cy="1264156"/>
          </a:xfrm>
          <a:custGeom>
            <a:avLst/>
            <a:gdLst/>
            <a:ahLst/>
            <a:cxnLst/>
            <a:rect l="0" t="0" r="r" b="b"/>
            <a:pathLst>
              <a:path w="1459724" h="1685542">
                <a:moveTo>
                  <a:pt x="729862" y="0"/>
                </a:moveTo>
                <a:lnTo>
                  <a:pt x="1459724" y="421385"/>
                </a:lnTo>
                <a:lnTo>
                  <a:pt x="1459724" y="1264156"/>
                </a:lnTo>
                <a:lnTo>
                  <a:pt x="729862" y="1685542"/>
                </a:lnTo>
                <a:lnTo>
                  <a:pt x="0" y="1264156"/>
                </a:lnTo>
                <a:lnTo>
                  <a:pt x="0" y="421385"/>
                </a:lnTo>
                <a:close/>
              </a:path>
            </a:pathLst>
          </a:custGeom>
          <a:solidFill>
            <a:schemeClr val="bg1"/>
          </a:solidFill>
          <a:ln w="12700">
            <a:solidFill>
              <a:schemeClr val="tx1">
                <a:alpha val="19999"/>
              </a:schemeClr>
            </a:solidFill>
            <a:miter lim="800000"/>
          </a:ln>
        </p:spPr>
        <p:txBody>
          <a:bodyPr vert="horz" lIns="45719" rIns="45719" rtlCol="0" anchor="ctr"/>
          <a:lstStyle/>
          <a:p>
            <a:endParaRPr lang="en-US" dirty="0"/>
          </a:p>
        </p:txBody>
      </p:sp>
      <p:sp>
        <p:nvSpPr>
          <p:cNvPr id="6" name="Shape 22"/>
          <p:cNvSpPr/>
          <p:nvPr userDrawn="1"/>
        </p:nvSpPr>
        <p:spPr>
          <a:xfrm>
            <a:off x="4267965" y="1945434"/>
            <a:ext cx="1094792" cy="1264156"/>
          </a:xfrm>
          <a:custGeom>
            <a:avLst/>
            <a:gdLst/>
            <a:ahLst/>
            <a:cxnLst/>
            <a:rect l="0" t="0" r="r" b="b"/>
            <a:pathLst>
              <a:path w="1459724" h="1685542">
                <a:moveTo>
                  <a:pt x="729862" y="0"/>
                </a:moveTo>
                <a:lnTo>
                  <a:pt x="1459724" y="421385"/>
                </a:lnTo>
                <a:lnTo>
                  <a:pt x="1459724" y="1264156"/>
                </a:lnTo>
                <a:lnTo>
                  <a:pt x="729862" y="1685542"/>
                </a:lnTo>
                <a:lnTo>
                  <a:pt x="0" y="1264156"/>
                </a:lnTo>
                <a:lnTo>
                  <a:pt x="0" y="421385"/>
                </a:lnTo>
                <a:close/>
              </a:path>
            </a:pathLst>
          </a:custGeom>
          <a:solidFill>
            <a:schemeClr val="bg1"/>
          </a:solidFill>
          <a:ln w="12700">
            <a:solidFill>
              <a:schemeClr val="tx1">
                <a:alpha val="19999"/>
              </a:schemeClr>
            </a:solidFill>
            <a:miter lim="800000"/>
          </a:ln>
        </p:spPr>
        <p:txBody>
          <a:bodyPr vert="horz" lIns="45719" rIns="45719" rtlCol="0" anchor="ctr"/>
          <a:lstStyle/>
          <a:p>
            <a:endParaRPr lang="en-US" dirty="0"/>
          </a:p>
        </p:txBody>
      </p:sp>
      <p:sp>
        <p:nvSpPr>
          <p:cNvPr id="7" name="Picture Placeholder 13"/>
          <p:cNvSpPr>
            <a:spLocks noGrp="1" noChangeAspect="1"/>
          </p:cNvSpPr>
          <p:nvPr>
            <p:ph type="pic" idx="1" hasCustomPrompt="1"/>
          </p:nvPr>
        </p:nvSpPr>
        <p:spPr>
          <a:xfrm>
            <a:off x="2061648" y="2409606"/>
            <a:ext cx="381000" cy="335820"/>
          </a:xfrm>
        </p:spPr>
        <p:txBody>
          <a:bodyPr vert="horz" rtlCol="0" anchor="ctr">
            <a:normAutofit/>
          </a:bodyPr>
          <a:lstStyle>
            <a:lvl1pPr lvl="0" algn="ctr">
              <a:defRPr lang="en-US" sz="1600" dirty="0"/>
            </a:lvl1pPr>
          </a:lstStyle>
          <a:p>
            <a:r>
              <a:rPr lang="en-US" dirty="0"/>
              <a:t>Picture/</a:t>
            </a:r>
            <a:br>
              <a:rPr lang="en-US" dirty="0"/>
            </a:br>
            <a:r>
              <a:rPr lang="en-US" dirty="0"/>
              <a:t>Icon</a:t>
            </a:r>
            <a:endParaRPr lang="en-US" dirty="0"/>
          </a:p>
        </p:txBody>
      </p:sp>
      <p:sp>
        <p:nvSpPr>
          <p:cNvPr id="8" name="Picture Placeholder 13"/>
          <p:cNvSpPr>
            <a:spLocks noGrp="1" noChangeAspect="1"/>
          </p:cNvSpPr>
          <p:nvPr>
            <p:ph type="pic" idx="2" hasCustomPrompt="1"/>
          </p:nvPr>
        </p:nvSpPr>
        <p:spPr>
          <a:xfrm>
            <a:off x="4624863" y="2409606"/>
            <a:ext cx="381000" cy="335820"/>
          </a:xfrm>
        </p:spPr>
        <p:txBody>
          <a:bodyPr vert="horz" rtlCol="0" anchor="ctr">
            <a:normAutofit/>
          </a:bodyPr>
          <a:lstStyle>
            <a:lvl1pPr lvl="0" algn="ctr">
              <a:defRPr lang="en-US" sz="1600" dirty="0"/>
            </a:lvl1pPr>
          </a:lstStyle>
          <a:p>
            <a:r>
              <a:rPr lang="en-US" dirty="0"/>
              <a:t>Picture/</a:t>
            </a:r>
            <a:br>
              <a:rPr lang="en-US" dirty="0"/>
            </a:br>
            <a:r>
              <a:rPr lang="en-US" dirty="0"/>
              <a:t>Icon</a:t>
            </a:r>
            <a:endParaRPr lang="en-US" dirty="0"/>
          </a:p>
        </p:txBody>
      </p:sp>
      <p:sp>
        <p:nvSpPr>
          <p:cNvPr id="9" name="Text Placeholder 18"/>
          <p:cNvSpPr>
            <a:spLocks noGrp="1"/>
          </p:cNvSpPr>
          <p:nvPr>
            <p:ph type="body" idx="3" hasCustomPrompt="1"/>
          </p:nvPr>
        </p:nvSpPr>
        <p:spPr>
          <a:xfrm>
            <a:off x="1295400" y="3440353"/>
            <a:ext cx="1904923" cy="315896"/>
          </a:xfrm>
        </p:spPr>
        <p:txBody>
          <a:bodyPr vert="horz" rtlCol="0" anchor="b">
            <a:noAutofit/>
          </a:bodyPr>
          <a:lstStyle>
            <a:lvl1pPr lvl="0" algn="ctr">
              <a:lnSpc>
                <a:spcPct val="100000"/>
              </a:lnSpc>
              <a:defRPr lang="en-US" sz="1600" b="1" dirty="0">
                <a:latin typeface="+mn-lt"/>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Add Date</a:t>
            </a:r>
            <a:endParaRPr lang="en-US" dirty="0"/>
          </a:p>
        </p:txBody>
      </p:sp>
      <p:sp>
        <p:nvSpPr>
          <p:cNvPr id="10" name="Text Placeholder 18"/>
          <p:cNvSpPr>
            <a:spLocks noGrp="1"/>
          </p:cNvSpPr>
          <p:nvPr>
            <p:ph type="body" idx="4" hasCustomPrompt="1"/>
          </p:nvPr>
        </p:nvSpPr>
        <p:spPr>
          <a:xfrm>
            <a:off x="3876675" y="3440353"/>
            <a:ext cx="1902561" cy="315896"/>
          </a:xfrm>
        </p:spPr>
        <p:txBody>
          <a:bodyPr vert="horz" rtlCol="0" anchor="b">
            <a:noAutofit/>
          </a:bodyPr>
          <a:lstStyle>
            <a:lvl1pPr lvl="0" algn="ctr">
              <a:lnSpc>
                <a:spcPct val="100000"/>
              </a:lnSpc>
              <a:defRPr lang="en-US" sz="1600" b="1" dirty="0">
                <a:latin typeface="+mn-lt"/>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Add Date</a:t>
            </a:r>
            <a:endParaRPr lang="en-US" dirty="0"/>
          </a:p>
        </p:txBody>
      </p:sp>
      <p:sp>
        <p:nvSpPr>
          <p:cNvPr id="11" name="Text Placeholder 21"/>
          <p:cNvSpPr>
            <a:spLocks noGrp="1"/>
          </p:cNvSpPr>
          <p:nvPr>
            <p:ph type="body" idx="5" hasCustomPrompt="1"/>
          </p:nvPr>
        </p:nvSpPr>
        <p:spPr>
          <a:xfrm>
            <a:off x="1295400" y="3820715"/>
            <a:ext cx="1903142" cy="379809"/>
          </a:xfrm>
        </p:spPr>
        <p:txBody>
          <a:bodyPr vert="horz" rtlCol="0" anchor="t">
            <a:noAutofit/>
          </a:bodyPr>
          <a:lstStyle>
            <a:lvl1pPr marL="0" marR="0" lvl="0" indent="0" algn="ctr" rtl="0">
              <a:lnSpc>
                <a:spcPct val="100000"/>
              </a:lnSpc>
              <a:spcBef>
                <a:spcPts val="1000"/>
              </a:spcBef>
              <a:spcAft>
                <a:spcPts val="0"/>
              </a:spcAft>
              <a:buFont typeface="Arial" panose="020B0604020202090204"/>
              <a:buNone/>
              <a:defRPr lang="en-US" sz="1200" dirty="0">
                <a:latin typeface="Open Sans-light"/>
              </a:defRPr>
            </a:lvl1pPr>
            <a:lvl2pPr lvl="1">
              <a:defRPr lang="en-US" sz="1400" dirty="0"/>
            </a:lvl2pPr>
            <a:lvl3pPr lvl="2">
              <a:defRPr lang="en-US" sz="1400" dirty="0"/>
            </a:lvl3pPr>
            <a:lvl4pPr lvl="3">
              <a:defRPr lang="en-US" sz="1400" dirty="0"/>
            </a:lvl4pPr>
            <a:lvl5pPr lvl="4">
              <a:defRPr lang="en-US" sz="1400" dirty="0"/>
            </a:lvl5pPr>
          </a:lstStyle>
          <a:p>
            <a:pPr marL="0" marR="0" lvl="0" indent="0" algn="ctr" rtl="0">
              <a:lnSpc>
                <a:spcPct val="100000"/>
              </a:lnSpc>
              <a:spcBef>
                <a:spcPts val="1000"/>
              </a:spcBef>
              <a:spcAft>
                <a:spcPts val="0"/>
              </a:spcAft>
              <a:buFont typeface="Arial" panose="020B0604020202090204"/>
              <a:buNone/>
            </a:pPr>
            <a:r>
              <a:rPr lang="en-US" dirty="0"/>
              <a:t>Add description</a:t>
            </a:r>
            <a:endParaRPr lang="en-US" dirty="0"/>
          </a:p>
          <a:p>
            <a:pPr algn="ctr"/>
            <a:endParaRPr lang="en-US" dirty="0"/>
          </a:p>
        </p:txBody>
      </p:sp>
      <p:sp>
        <p:nvSpPr>
          <p:cNvPr id="12" name="Text Placeholder 21"/>
          <p:cNvSpPr>
            <a:spLocks noGrp="1"/>
          </p:cNvSpPr>
          <p:nvPr>
            <p:ph type="body" idx="6" hasCustomPrompt="1"/>
          </p:nvPr>
        </p:nvSpPr>
        <p:spPr>
          <a:xfrm>
            <a:off x="3876675" y="3820715"/>
            <a:ext cx="1896418" cy="379809"/>
          </a:xfrm>
        </p:spPr>
        <p:txBody>
          <a:bodyPr vert="horz" rtlCol="0" anchor="t">
            <a:noAutofit/>
          </a:bodyPr>
          <a:lstStyle>
            <a:lvl1pPr lvl="0" algn="ctr">
              <a:lnSpc>
                <a:spcPct val="100000"/>
              </a:lnSpc>
              <a:defRPr lang="en-US" sz="1200" dirty="0">
                <a:latin typeface="Open Sans-light"/>
              </a:defRPr>
            </a:lvl1pPr>
            <a:lvl2pPr lvl="1">
              <a:defRPr lang="en-US" sz="1400" dirty="0"/>
            </a:lvl2pPr>
            <a:lvl3pPr lvl="2">
              <a:defRPr lang="en-US" sz="1400" dirty="0"/>
            </a:lvl3pPr>
            <a:lvl4pPr lvl="3">
              <a:defRPr lang="en-US" sz="1400" dirty="0"/>
            </a:lvl4pPr>
            <a:lvl5pPr lvl="4">
              <a:defRPr lang="en-US" sz="1400" dirty="0"/>
            </a:lvl5pPr>
          </a:lstStyle>
          <a:p>
            <a:pPr algn="ctr"/>
            <a:r>
              <a:rPr lang="en-US" dirty="0"/>
              <a:t>Add description</a:t>
            </a:r>
            <a:endParaRPr lang="en-US" dirty="0"/>
          </a:p>
        </p:txBody>
      </p:sp>
      <p:sp>
        <p:nvSpPr>
          <p:cNvPr id="13" name="Shape 22"/>
          <p:cNvSpPr/>
          <p:nvPr userDrawn="1"/>
        </p:nvSpPr>
        <p:spPr>
          <a:xfrm>
            <a:off x="7032908" y="2095310"/>
            <a:ext cx="825216" cy="952880"/>
          </a:xfrm>
          <a:custGeom>
            <a:avLst/>
            <a:gdLst/>
            <a:ahLst/>
            <a:cxnLst/>
            <a:rect l="0" t="0" r="r" b="b"/>
            <a:pathLst>
              <a:path w="826664" h="954550">
                <a:moveTo>
                  <a:pt x="413332" y="0"/>
                </a:moveTo>
                <a:lnTo>
                  <a:pt x="826664" y="238638"/>
                </a:lnTo>
                <a:lnTo>
                  <a:pt x="826664" y="715913"/>
                </a:lnTo>
                <a:lnTo>
                  <a:pt x="413332" y="954550"/>
                </a:lnTo>
                <a:lnTo>
                  <a:pt x="0" y="715913"/>
                </a:lnTo>
                <a:lnTo>
                  <a:pt x="0" y="238638"/>
                </a:lnTo>
                <a:close/>
              </a:path>
            </a:pathLst>
          </a:custGeom>
          <a:solidFill>
            <a:schemeClr val="accent2"/>
          </a:solidFill>
          <a:ln w="12700">
            <a:noFill/>
            <a:miter lim="800000"/>
          </a:ln>
        </p:spPr>
        <p:txBody>
          <a:bodyPr vert="horz" lIns="45719" rIns="45719" rtlCol="0" anchor="ctr"/>
          <a:lstStyle/>
          <a:p>
            <a:endParaRPr lang="en-US" dirty="0"/>
          </a:p>
        </p:txBody>
      </p:sp>
      <p:sp>
        <p:nvSpPr>
          <p:cNvPr id="14" name="Title 13"/>
          <p:cNvSpPr/>
          <p:nvPr>
            <p:ph type="title" idx="7" hasCustomPrompt="1"/>
          </p:nvPr>
        </p:nvSpPr>
        <p:spPr>
          <a:xfrm>
            <a:off x="762000" y="571500"/>
            <a:ext cx="7620000" cy="857250"/>
          </a:xfrm>
          <a:prstGeom prst="rect">
            <a:avLst/>
          </a:prstGeom>
          <a:noFill/>
          <a:ln>
            <a:noFill/>
          </a:ln>
        </p:spPr>
        <p:txBody>
          <a:bodyPr vert="horz" lIns="0" tIns="0" rIns="0" bIns="0" rtlCol="0" anchor="t">
            <a:noAutofit/>
          </a:bodyPr>
          <a:lstStyle>
            <a:lvl1pPr lvl="0">
              <a:lnSpc>
                <a:spcPct val="100000"/>
              </a:lnSpc>
              <a:defRPr lang="en-US" sz="2800" b="1" dirty="0">
                <a:latin typeface="+mj-lt"/>
              </a:defRPr>
            </a:lvl1pPr>
          </a:lstStyle>
          <a:p>
            <a:pPr lvl="0"/>
            <a:r>
              <a:rPr lang="en-US" dirty="0"/>
              <a:t>Write here subtitle</a:t>
            </a:r>
            <a:endParaRPr lang="en-US" dirty="0"/>
          </a:p>
        </p:txBody>
      </p:sp>
      <p:sp>
        <p:nvSpPr>
          <p:cNvPr id="15" name="Title 14"/>
          <p:cNvSpPr/>
          <p:nvPr>
            <p:ph type="title" idx="8" hasCustomPrompt="1"/>
          </p:nvPr>
        </p:nvSpPr>
        <p:spPr>
          <a:xfrm>
            <a:off x="7035946" y="2400300"/>
            <a:ext cx="819150" cy="342900"/>
          </a:xfrm>
          <a:prstGeom prst="rect">
            <a:avLst/>
          </a:prstGeom>
          <a:noFill/>
          <a:ln>
            <a:noFill/>
          </a:ln>
        </p:spPr>
        <p:txBody>
          <a:bodyPr vert="horz" lIns="0" tIns="0" rIns="0" bIns="0" rtlCol="0" anchor="ctr">
            <a:noAutofit/>
          </a:bodyPr>
          <a:lstStyle>
            <a:lvl1pPr lvl="0" algn="ctr">
              <a:defRPr lang="en-US" sz="1400" b="1" dirty="0">
                <a:solidFill>
                  <a:schemeClr val="bg1"/>
                </a:solidFill>
                <a:latin typeface="Open Sans"/>
              </a:defRPr>
            </a:lvl1pPr>
          </a:lstStyle>
          <a:p>
            <a:pPr lvl="0"/>
            <a:r>
              <a:rPr lang="en-US" dirty="0"/>
              <a:t>Write here subtitle</a:t>
            </a:r>
            <a:endParaRPr lang="en-US" dirty="0"/>
          </a:p>
        </p:txBody>
      </p:sp>
      <p:sp>
        <p:nvSpPr>
          <p:cNvPr id="16" name="Date Placeholder 1"/>
          <p:cNvSpPr>
            <a:spLocks noGrp="1"/>
          </p:cNvSpPr>
          <p:nvPr>
            <p:ph type="dt" sz="half" idx="9"/>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17" name="Footer Placeholder 1"/>
          <p:cNvSpPr>
            <a:spLocks noGrp="1"/>
          </p:cNvSpPr>
          <p:nvPr>
            <p:ph type="ftr" sz="quarter" idx="10"/>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Performance - 1 Table">
    <p:spTree>
      <p:nvGrpSpPr>
        <p:cNvPr id="1" name=""/>
        <p:cNvGrpSpPr/>
        <p:nvPr/>
      </p:nvGrpSpPr>
      <p:grpSpPr>
        <a:xfrm>
          <a:off x="0" y="0"/>
          <a:ext cx="0" cy="0"/>
          <a:chOff x="0" y="0"/>
          <a:chExt cx="0" cy="0"/>
        </a:xfrm>
      </p:grpSpPr>
      <p:sp>
        <p:nvSpPr>
          <p:cNvPr id="2" name="Content Placeholder 1"/>
          <p:cNvSpPr/>
          <p:nvPr>
            <p:ph hasCustomPrompt="1"/>
          </p:nvPr>
        </p:nvSpPr>
        <p:spPr>
          <a:xfrm>
            <a:off x="762000" y="1678933"/>
            <a:ext cx="7620000" cy="2613240"/>
          </a:xfrm>
          <a:prstGeom prst="rect">
            <a:avLst/>
          </a:prstGeom>
          <a:noFill/>
          <a:ln>
            <a:noFill/>
          </a:ln>
        </p:spPr>
        <p:txBody>
          <a:bodyPr vert="horz" lIns="0" tIns="0" rIns="0" bIns="0" rtlCol="0">
            <a:normAutofit/>
          </a:bodyPr>
          <a:lstStyle>
            <a:lvl1pPr lvl="0">
              <a:defRPr lang="en-US" sz="900" b="0" dirty="0">
                <a:latin typeface="+mn-lt"/>
              </a:defRPr>
            </a:lvl1pPr>
            <a:lvl2pPr lvl="1">
              <a:defRPr lang="en-US" sz="900" b="0" dirty="0">
                <a:latin typeface="+mn-lt"/>
              </a:defRPr>
            </a:lvl2pPr>
            <a:lvl3pPr lvl="2">
              <a:defRPr lang="en-US" sz="900" b="0" dirty="0">
                <a:latin typeface="+mn-lt"/>
              </a:defRPr>
            </a:lvl3pPr>
            <a:lvl4pPr lvl="3">
              <a:defRPr lang="en-US" sz="900" b="0" dirty="0">
                <a:latin typeface="+mn-lt"/>
              </a:defRPr>
            </a:lvl4pPr>
            <a:lvl5pPr lvl="4">
              <a:defRPr lang="en-US" sz="900" b="0" dirty="0">
                <a:latin typeface="+mn-lt"/>
              </a:defRPr>
            </a:lvl5pPr>
          </a:lstStyle>
          <a:p>
            <a:pPr lvl="0"/>
            <a:r>
              <a:rPr lang="en-US" dirty="0"/>
              <a:t>Write here subtitle</a:t>
            </a:r>
            <a:endParaRPr lang="en-US" dirty="0"/>
          </a:p>
          <a:p>
            <a:pPr lvl="1"/>
            <a:r>
              <a:rPr lang="en-US" dirty="0"/>
              <a:t>Write here subtitle</a:t>
            </a:r>
            <a:endParaRPr lang="en-US" dirty="0"/>
          </a:p>
          <a:p>
            <a:pPr lvl="2"/>
            <a:r>
              <a:rPr lang="en-US" dirty="0"/>
              <a:t>Write here text</a:t>
            </a:r>
            <a:endParaRPr lang="en-US" dirty="0"/>
          </a:p>
          <a:p>
            <a:pPr lvl="3"/>
            <a:r>
              <a:rPr lang="en-US" dirty="0"/>
              <a:t>Write here text</a:t>
            </a:r>
            <a:endParaRPr lang="en-US" dirty="0"/>
          </a:p>
          <a:p>
            <a:pPr lvl="4"/>
            <a:r>
              <a:rPr lang="en-US" dirty="0"/>
              <a:t>Write here text </a:t>
            </a:r>
            <a:endParaRPr lang="en-US" dirty="0"/>
          </a:p>
        </p:txBody>
      </p:sp>
      <p:sp>
        <p:nvSpPr>
          <p:cNvPr id="3" name="Slide Number Placeholder 2"/>
          <p:cNvSpPr>
            <a:spLocks noGrp="1"/>
          </p:cNvSpPr>
          <p:nvPr>
            <p:ph type="sldNum" sz="quarter" idx="1"/>
          </p:nvPr>
        </p:nvSpPr>
        <p:spPr/>
        <p:txBody>
          <a:bodyPr rtlCol="0"/>
          <a:lstStyle/>
          <a:p>
            <a:fld id="{2B7CC0E3-DEAD-4962-B240-FE3A3638765D}" type="slidenum">
              <a:rPr/>
            </a:fld>
            <a:endParaRPr lang="en-US" dirty="0"/>
          </a:p>
        </p:txBody>
      </p:sp>
      <p:sp>
        <p:nvSpPr>
          <p:cNvPr id="4" name="Title 1"/>
          <p:cNvSpPr>
            <a:spLocks noGrp="1"/>
          </p:cNvSpPr>
          <p:nvPr>
            <p:ph type="title" idx="2" hasCustomPrompt="1"/>
          </p:nvPr>
        </p:nvSpPr>
        <p:spPr>
          <a:xfrm>
            <a:off x="762000" y="571500"/>
            <a:ext cx="7620000" cy="857250"/>
          </a:xfrm>
        </p:spPr>
        <p:txBody>
          <a:bodyPr vert="horz" lIns="0" tIns="0" rIns="0" bIns="0" rtlCol="0" anchor="t"/>
          <a:lstStyle>
            <a:lvl1pPr lvl="0" algn="l">
              <a:lnSpc>
                <a:spcPct val="100000"/>
              </a:lnSpc>
              <a:defRPr lang="en-US" sz="2800" b="1" dirty="0">
                <a:latin typeface="+mj-lt"/>
              </a:defRPr>
            </a:lvl1pPr>
          </a:lstStyle>
          <a:p>
            <a:r>
              <a:rPr lang="en-US" dirty="0"/>
              <a:t>ADD TITLE</a:t>
            </a:r>
            <a:endParaRPr lang="en-US" dirty="0"/>
          </a:p>
        </p:txBody>
      </p:sp>
      <p:sp>
        <p:nvSpPr>
          <p:cNvPr id="5"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6" name="Date Placeholder 1"/>
          <p:cNvSpPr>
            <a:spLocks noGrp="1"/>
          </p:cNvSpPr>
          <p:nvPr>
            <p:ph type="dt" sz="half" idx="3"/>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7" name="Footer Placeholder 1"/>
          <p:cNvSpPr>
            <a:spLocks noGrp="1"/>
          </p:cNvSpPr>
          <p:nvPr>
            <p:ph type="ftr" sz="quarter" idx="4"/>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Process">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p:txBody>
          <a:bodyPr rtlCol="0"/>
          <a:lstStyle/>
          <a:p>
            <a:fld id="{4E629F70-A480-49F9-B911-CA1969FBEE42}" type="slidenum">
              <a:rPr/>
            </a:fld>
            <a:endParaRPr lang="en-US" dirty="0"/>
          </a:p>
        </p:txBody>
      </p:sp>
      <p:sp>
        <p:nvSpPr>
          <p:cNvPr id="3" name="Title 1"/>
          <p:cNvSpPr>
            <a:spLocks noGrp="1"/>
          </p:cNvSpPr>
          <p:nvPr>
            <p:ph type="title" idx="1" hasCustomPrompt="1"/>
          </p:nvPr>
        </p:nvSpPr>
        <p:spPr>
          <a:xfrm>
            <a:off x="762000" y="571500"/>
            <a:ext cx="3810000" cy="857250"/>
          </a:xfrm>
        </p:spPr>
        <p:txBody>
          <a:bodyPr vert="horz" rtlCol="0" anchor="b"/>
          <a:lstStyle>
            <a:lvl1pPr lvl="0">
              <a:lnSpc>
                <a:spcPct val="100000"/>
              </a:lnSpc>
              <a:defRPr lang="en-US" sz="2800" b="1" dirty="0">
                <a:latin typeface="+mj-lt"/>
              </a:defRPr>
            </a:lvl1pPr>
          </a:lstStyle>
          <a:p>
            <a:r>
              <a:rPr lang="en-US" dirty="0"/>
              <a:t>ADD TITLE</a:t>
            </a:r>
            <a:endParaRPr lang="en-US" dirty="0"/>
          </a:p>
        </p:txBody>
      </p:sp>
      <p:sp>
        <p:nvSpPr>
          <p:cNvPr id="4" name="Shape 22"/>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grpSp>
        <p:nvGrpSpPr>
          <p:cNvPr id="5" name="Group 6"/>
          <p:cNvGrpSpPr/>
          <p:nvPr/>
        </p:nvGrpSpPr>
        <p:grpSpPr>
          <a:xfrm rot="0">
            <a:off x="5718038" y="1172822"/>
            <a:ext cx="1443685" cy="1667027"/>
            <a:chOff x="6691169" y="1262653"/>
            <a:chExt cx="1446218" cy="1669951"/>
          </a:xfrm>
        </p:grpSpPr>
        <p:sp>
          <p:nvSpPr>
            <p:cNvPr id="6" name="Shape 22"/>
            <p:cNvSpPr/>
            <p:nvPr/>
          </p:nvSpPr>
          <p:spPr>
            <a:xfrm>
              <a:off x="6691172" y="1262655"/>
              <a:ext cx="1446219" cy="1669951"/>
            </a:xfrm>
            <a:custGeom>
              <a:avLst/>
              <a:gdLst/>
              <a:ahLst/>
              <a:cxnLst/>
              <a:rect l="0" t="0" r="r" b="b"/>
              <a:pathLst>
                <a:path w="1446219" h="1669951">
                  <a:moveTo>
                    <a:pt x="723110" y="0"/>
                  </a:moveTo>
                  <a:lnTo>
                    <a:pt x="1446219" y="417488"/>
                  </a:lnTo>
                  <a:lnTo>
                    <a:pt x="1446219" y="1252463"/>
                  </a:lnTo>
                  <a:lnTo>
                    <a:pt x="723110" y="1669951"/>
                  </a:lnTo>
                  <a:lnTo>
                    <a:pt x="0" y="1252463"/>
                  </a:lnTo>
                  <a:lnTo>
                    <a:pt x="0" y="417488"/>
                  </a:lnTo>
                  <a:close/>
                </a:path>
              </a:pathLst>
            </a:custGeom>
            <a:noFill/>
            <a:ln w="12700">
              <a:solidFill>
                <a:schemeClr val="tx1">
                  <a:alpha val="19999"/>
                </a:schemeClr>
              </a:solidFill>
              <a:miter lim="800000"/>
            </a:ln>
          </p:spPr>
          <p:txBody>
            <a:bodyPr vert="horz" lIns="45719" rIns="45719" rtlCol="0" anchor="ctr"/>
            <a:lstStyle/>
            <a:p>
              <a:endParaRPr lang="en-US" dirty="0"/>
            </a:p>
          </p:txBody>
        </p:sp>
        <p:sp>
          <p:nvSpPr>
            <p:cNvPr id="7" name="Rectangle 9"/>
            <p:cNvSpPr/>
            <p:nvPr/>
          </p:nvSpPr>
          <p:spPr>
            <a:xfrm>
              <a:off x="7348041" y="1752252"/>
              <a:ext cx="132479" cy="366305"/>
            </a:xfrm>
            <a:prstGeom prst="rect">
              <a:avLst/>
            </a:prstGeom>
          </p:spPr>
          <p:txBody>
            <a:bodyPr vert="horz" wrap="none" lIns="0" tIns="0" rIns="0" bIns="0" rtlCol="0">
              <a:spAutoFit/>
            </a:bodyPr>
            <a:lstStyle/>
            <a:p>
              <a:endParaRPr lang="en-US" sz="2400" dirty="0">
                <a:solidFill>
                  <a:schemeClr val="tx1">
                    <a:alpha val="39999"/>
                  </a:schemeClr>
                </a:solidFill>
              </a:endParaRPr>
            </a:p>
          </p:txBody>
        </p:sp>
      </p:grpSp>
      <p:sp>
        <p:nvSpPr>
          <p:cNvPr id="8" name="Shape 22"/>
          <p:cNvSpPr/>
          <p:nvPr/>
        </p:nvSpPr>
        <p:spPr>
          <a:xfrm>
            <a:off x="4943130" y="2514665"/>
            <a:ext cx="1443688" cy="1667028"/>
          </a:xfrm>
          <a:custGeom>
            <a:avLst/>
            <a:gdLst/>
            <a:ahLst/>
            <a:cxnLst/>
            <a:rect l="0" t="0" r="r" b="b"/>
            <a:pathLst>
              <a:path w="1924918" h="2222705">
                <a:moveTo>
                  <a:pt x="962459" y="0"/>
                </a:moveTo>
                <a:lnTo>
                  <a:pt x="1924918" y="555676"/>
                </a:lnTo>
                <a:lnTo>
                  <a:pt x="1924918" y="1667029"/>
                </a:lnTo>
                <a:lnTo>
                  <a:pt x="962459" y="2222705"/>
                </a:lnTo>
                <a:lnTo>
                  <a:pt x="0" y="1667029"/>
                </a:lnTo>
                <a:lnTo>
                  <a:pt x="0" y="555676"/>
                </a:lnTo>
                <a:close/>
              </a:path>
            </a:pathLst>
          </a:custGeom>
          <a:noFill/>
          <a:ln w="12700">
            <a:solidFill>
              <a:schemeClr val="tx1">
                <a:alpha val="19999"/>
              </a:schemeClr>
            </a:solidFill>
            <a:miter lim="800000"/>
          </a:ln>
        </p:spPr>
        <p:txBody>
          <a:bodyPr vert="horz" lIns="45719" rIns="45719" rtlCol="0" anchor="ctr"/>
          <a:lstStyle/>
          <a:p>
            <a:endParaRPr lang="en-US" dirty="0"/>
          </a:p>
        </p:txBody>
      </p:sp>
      <p:sp>
        <p:nvSpPr>
          <p:cNvPr id="9" name="Shape 22"/>
          <p:cNvSpPr/>
          <p:nvPr/>
        </p:nvSpPr>
        <p:spPr>
          <a:xfrm>
            <a:off x="6490636" y="2514665"/>
            <a:ext cx="1443688" cy="1667028"/>
          </a:xfrm>
          <a:custGeom>
            <a:avLst/>
            <a:gdLst/>
            <a:ahLst/>
            <a:cxnLst/>
            <a:rect l="0" t="0" r="r" b="b"/>
            <a:pathLst>
              <a:path w="1924918" h="2222705">
                <a:moveTo>
                  <a:pt x="962459" y="0"/>
                </a:moveTo>
                <a:lnTo>
                  <a:pt x="1924918" y="555676"/>
                </a:lnTo>
                <a:lnTo>
                  <a:pt x="1924918" y="1667029"/>
                </a:lnTo>
                <a:lnTo>
                  <a:pt x="962459" y="2222705"/>
                </a:lnTo>
                <a:lnTo>
                  <a:pt x="0" y="1667029"/>
                </a:lnTo>
                <a:lnTo>
                  <a:pt x="0" y="555676"/>
                </a:lnTo>
                <a:close/>
              </a:path>
            </a:pathLst>
          </a:custGeom>
          <a:noFill/>
          <a:ln w="12700">
            <a:solidFill>
              <a:schemeClr val="tx1">
                <a:alpha val="19999"/>
              </a:schemeClr>
            </a:solidFill>
            <a:miter lim="800000"/>
          </a:ln>
        </p:spPr>
        <p:txBody>
          <a:bodyPr vert="horz" lIns="45719" rIns="45719" rtlCol="0" anchor="ctr"/>
          <a:lstStyle/>
          <a:p>
            <a:endParaRPr lang="en-US" dirty="0"/>
          </a:p>
        </p:txBody>
      </p:sp>
      <p:sp>
        <p:nvSpPr>
          <p:cNvPr id="10" name="Text Placeholder 21"/>
          <p:cNvSpPr>
            <a:spLocks noGrp="1"/>
          </p:cNvSpPr>
          <p:nvPr>
            <p:ph type="body" idx="2" hasCustomPrompt="1"/>
          </p:nvPr>
        </p:nvSpPr>
        <p:spPr>
          <a:xfrm>
            <a:off x="5894025" y="1651340"/>
            <a:ext cx="1076340" cy="197541"/>
          </a:xfrm>
        </p:spPr>
        <p:txBody>
          <a:bodyPr vert="horz" rtlCol="0" anchor="b">
            <a:noAutofit/>
          </a:bodyPr>
          <a:lstStyle>
            <a:lvl1pPr lvl="0" algn="ctr">
              <a:lnSpc>
                <a:spcPct val="100000"/>
              </a:lnSpc>
              <a:defRPr lang="en-US" sz="1800" dirty="0">
                <a:solidFill>
                  <a:schemeClr val="tx1">
                    <a:lumMod val="50000"/>
                    <a:lumOff val="50000"/>
                  </a:schemeClr>
                </a:solidFill>
                <a:latin typeface="Open Sans-light"/>
              </a:defRPr>
            </a:lvl1pPr>
            <a:lvl2pPr lvl="1" algn="ctr">
              <a:defRPr lang="en-US" sz="2400" dirty="0"/>
            </a:lvl2pPr>
            <a:lvl3pPr lvl="2" algn="ctr">
              <a:defRPr lang="en-US" sz="2400" dirty="0"/>
            </a:lvl3pPr>
            <a:lvl4pPr lvl="3" algn="ctr">
              <a:defRPr lang="en-US" sz="2400" dirty="0"/>
            </a:lvl4pPr>
            <a:lvl5pPr lvl="4" algn="ctr">
              <a:defRPr lang="en-US" sz="2400" dirty="0"/>
            </a:lvl5pPr>
          </a:lstStyle>
          <a:p>
            <a:pPr lvl="0"/>
            <a:r>
              <a:rPr lang="en-US" dirty="0"/>
              <a:t>1</a:t>
            </a:r>
            <a:endParaRPr lang="en-US" dirty="0"/>
          </a:p>
        </p:txBody>
      </p:sp>
      <p:sp>
        <p:nvSpPr>
          <p:cNvPr id="11" name="Text Placeholder 21"/>
          <p:cNvSpPr>
            <a:spLocks noGrp="1"/>
          </p:cNvSpPr>
          <p:nvPr>
            <p:ph type="body" idx="3" hasCustomPrompt="1"/>
          </p:nvPr>
        </p:nvSpPr>
        <p:spPr>
          <a:xfrm>
            <a:off x="5894025" y="2001073"/>
            <a:ext cx="1076340" cy="197541"/>
          </a:xfrm>
        </p:spPr>
        <p:txBody>
          <a:bodyPr vert="horz" lIns="0" tIns="0" rIns="0" bIns="0" rtlCol="0" anchor="t">
            <a:noAutofit/>
          </a:bodyPr>
          <a:lstStyle>
            <a:lvl1pPr lvl="0" algn="ctr">
              <a:lnSpc>
                <a:spcPct val="100000"/>
              </a:lnSpc>
              <a:defRPr lang="en-US" sz="1200" dirty="0">
                <a:solidFill>
                  <a:schemeClr val="tx1"/>
                </a:solidFill>
                <a:latin typeface="Open Sans-demi_bold"/>
              </a:defRPr>
            </a:lvl1pPr>
            <a:lvl2pPr lvl="1" algn="ctr">
              <a:defRPr lang="en-US" sz="2400" dirty="0"/>
            </a:lvl2pPr>
            <a:lvl3pPr lvl="2" algn="ctr">
              <a:defRPr lang="en-US" sz="2400" dirty="0"/>
            </a:lvl3pPr>
            <a:lvl4pPr lvl="3" algn="ctr">
              <a:defRPr lang="en-US" sz="2400" dirty="0"/>
            </a:lvl4pPr>
            <a:lvl5pPr lvl="4" algn="ctr">
              <a:defRPr lang="en-US" sz="2400" dirty="0"/>
            </a:lvl5pPr>
          </a:lstStyle>
          <a:p>
            <a:pPr lvl="0"/>
            <a:r>
              <a:rPr lang="en-US" dirty="0"/>
              <a:t>CATEGORY 1</a:t>
            </a:r>
            <a:endParaRPr lang="en-US" dirty="0"/>
          </a:p>
        </p:txBody>
      </p:sp>
      <p:sp>
        <p:nvSpPr>
          <p:cNvPr id="12" name="Text Placeholder 21"/>
          <p:cNvSpPr>
            <a:spLocks noGrp="1"/>
          </p:cNvSpPr>
          <p:nvPr>
            <p:ph type="body" idx="4" hasCustomPrompt="1"/>
          </p:nvPr>
        </p:nvSpPr>
        <p:spPr>
          <a:xfrm>
            <a:off x="5121870" y="3000231"/>
            <a:ext cx="1075957" cy="197541"/>
          </a:xfrm>
        </p:spPr>
        <p:txBody>
          <a:bodyPr vert="horz" rtlCol="0" anchor="b">
            <a:noAutofit/>
          </a:bodyPr>
          <a:lstStyle>
            <a:lvl1pPr lvl="0" algn="ctr">
              <a:lnSpc>
                <a:spcPct val="100000"/>
              </a:lnSpc>
              <a:defRPr lang="en-US" sz="1800" dirty="0">
                <a:solidFill>
                  <a:schemeClr val="tx1">
                    <a:lumMod val="50000"/>
                    <a:lumOff val="50000"/>
                  </a:schemeClr>
                </a:solidFill>
                <a:latin typeface="Open Sans-light"/>
              </a:defRPr>
            </a:lvl1pPr>
            <a:lvl2pPr lvl="1" algn="ctr">
              <a:defRPr lang="en-US" sz="2400" dirty="0"/>
            </a:lvl2pPr>
            <a:lvl3pPr lvl="2" algn="ctr">
              <a:defRPr lang="en-US" sz="2400" dirty="0"/>
            </a:lvl3pPr>
            <a:lvl4pPr lvl="3" algn="ctr">
              <a:defRPr lang="en-US" sz="2400" dirty="0"/>
            </a:lvl4pPr>
            <a:lvl5pPr lvl="4" algn="ctr">
              <a:defRPr lang="en-US" sz="2400" dirty="0"/>
            </a:lvl5pPr>
          </a:lstStyle>
          <a:p>
            <a:pPr lvl="0"/>
            <a:r>
              <a:rPr lang="en-US" dirty="0"/>
              <a:t>2</a:t>
            </a:r>
            <a:endParaRPr lang="en-US" dirty="0"/>
          </a:p>
        </p:txBody>
      </p:sp>
      <p:sp>
        <p:nvSpPr>
          <p:cNvPr id="13" name="Text Placeholder 21"/>
          <p:cNvSpPr>
            <a:spLocks noGrp="1"/>
          </p:cNvSpPr>
          <p:nvPr>
            <p:ph type="body" idx="5" hasCustomPrompt="1"/>
          </p:nvPr>
        </p:nvSpPr>
        <p:spPr>
          <a:xfrm>
            <a:off x="5121870" y="3349965"/>
            <a:ext cx="1075957" cy="197541"/>
          </a:xfrm>
        </p:spPr>
        <p:txBody>
          <a:bodyPr vert="horz" lIns="0" tIns="0" rIns="0" bIns="0" rtlCol="0" anchor="t">
            <a:noAutofit/>
          </a:bodyPr>
          <a:lstStyle>
            <a:lvl1pPr lvl="0" algn="ctr">
              <a:lnSpc>
                <a:spcPct val="100000"/>
              </a:lnSpc>
              <a:defRPr lang="en-US" sz="1200" dirty="0">
                <a:solidFill>
                  <a:schemeClr val="tx1"/>
                </a:solidFill>
                <a:latin typeface="Open Sans-demi_bold"/>
              </a:defRPr>
            </a:lvl1pPr>
            <a:lvl2pPr lvl="1" algn="ctr">
              <a:defRPr lang="en-US" sz="2400" dirty="0"/>
            </a:lvl2pPr>
            <a:lvl3pPr lvl="2" algn="ctr">
              <a:defRPr lang="en-US" sz="2400" dirty="0"/>
            </a:lvl3pPr>
            <a:lvl4pPr lvl="3" algn="ctr">
              <a:defRPr lang="en-US" sz="2400" dirty="0"/>
            </a:lvl4pPr>
            <a:lvl5pPr lvl="4" algn="ctr">
              <a:defRPr lang="en-US" sz="2400" dirty="0"/>
            </a:lvl5pPr>
          </a:lstStyle>
          <a:p>
            <a:pPr lvl="0"/>
            <a:r>
              <a:rPr lang="en-US" dirty="0"/>
              <a:t>CATEGORY 2</a:t>
            </a:r>
            <a:endParaRPr lang="en-US" dirty="0"/>
          </a:p>
        </p:txBody>
      </p:sp>
      <p:sp>
        <p:nvSpPr>
          <p:cNvPr id="14" name="Text Placeholder 21"/>
          <p:cNvSpPr>
            <a:spLocks noGrp="1"/>
          </p:cNvSpPr>
          <p:nvPr>
            <p:ph type="body" idx="6" hasCustomPrompt="1"/>
          </p:nvPr>
        </p:nvSpPr>
        <p:spPr>
          <a:xfrm>
            <a:off x="6670598" y="3000231"/>
            <a:ext cx="1075957" cy="197541"/>
          </a:xfrm>
        </p:spPr>
        <p:txBody>
          <a:bodyPr vert="horz" rtlCol="0" anchor="b">
            <a:noAutofit/>
          </a:bodyPr>
          <a:lstStyle>
            <a:lvl1pPr lvl="0" algn="ctr">
              <a:lnSpc>
                <a:spcPct val="100000"/>
              </a:lnSpc>
              <a:defRPr lang="en-US" sz="1800" dirty="0">
                <a:solidFill>
                  <a:schemeClr val="tx1">
                    <a:lumMod val="50000"/>
                    <a:lumOff val="50000"/>
                  </a:schemeClr>
                </a:solidFill>
                <a:latin typeface="Open Sans-light"/>
              </a:defRPr>
            </a:lvl1pPr>
            <a:lvl2pPr lvl="1" algn="ctr">
              <a:defRPr lang="en-US" sz="2400" dirty="0"/>
            </a:lvl2pPr>
            <a:lvl3pPr lvl="2" algn="ctr">
              <a:defRPr lang="en-US" sz="2400" dirty="0"/>
            </a:lvl3pPr>
            <a:lvl4pPr lvl="3" algn="ctr">
              <a:defRPr lang="en-US" sz="2400" dirty="0"/>
            </a:lvl4pPr>
            <a:lvl5pPr lvl="4" algn="ctr">
              <a:defRPr lang="en-US" sz="2400" dirty="0"/>
            </a:lvl5pPr>
          </a:lstStyle>
          <a:p>
            <a:pPr lvl="0"/>
            <a:r>
              <a:rPr lang="en-US" dirty="0"/>
              <a:t>3</a:t>
            </a:r>
            <a:endParaRPr lang="en-US" dirty="0"/>
          </a:p>
        </p:txBody>
      </p:sp>
      <p:sp>
        <p:nvSpPr>
          <p:cNvPr id="15" name="Text Placeholder 21"/>
          <p:cNvSpPr>
            <a:spLocks noGrp="1"/>
          </p:cNvSpPr>
          <p:nvPr>
            <p:ph type="body" idx="7" hasCustomPrompt="1"/>
          </p:nvPr>
        </p:nvSpPr>
        <p:spPr>
          <a:xfrm>
            <a:off x="6670598" y="3349965"/>
            <a:ext cx="1075957" cy="197541"/>
          </a:xfrm>
        </p:spPr>
        <p:txBody>
          <a:bodyPr vert="horz" lIns="0" tIns="0" rIns="0" bIns="0" rtlCol="0" anchor="t">
            <a:noAutofit/>
          </a:bodyPr>
          <a:lstStyle>
            <a:lvl1pPr marL="0" marR="0" lvl="0" indent="0" algn="ctr" rtl="0">
              <a:lnSpc>
                <a:spcPct val="100000"/>
              </a:lnSpc>
              <a:spcBef>
                <a:spcPts val="1000"/>
              </a:spcBef>
              <a:spcAft>
                <a:spcPts val="0"/>
              </a:spcAft>
              <a:buFont typeface="Arial" panose="020B0604020202090204"/>
              <a:buNone/>
              <a:defRPr lang="en-US" sz="1200" dirty="0">
                <a:solidFill>
                  <a:schemeClr val="tx1"/>
                </a:solidFill>
                <a:latin typeface="Open Sans-demi_bold"/>
              </a:defRPr>
            </a:lvl1pPr>
            <a:lvl2pPr lvl="1" algn="ctr">
              <a:defRPr lang="en-US" sz="2400" dirty="0"/>
            </a:lvl2pPr>
            <a:lvl3pPr lvl="2" algn="ctr">
              <a:defRPr lang="en-US" sz="2400" dirty="0"/>
            </a:lvl3pPr>
            <a:lvl4pPr lvl="3" algn="ctr">
              <a:defRPr lang="en-US" sz="2400" dirty="0"/>
            </a:lvl4pPr>
            <a:lvl5pPr lvl="4" algn="ctr">
              <a:defRPr lang="en-US" sz="2400" dirty="0"/>
            </a:lvl5pPr>
          </a:lstStyle>
          <a:p>
            <a:pPr marL="0" marR="0" lvl="0" indent="0" algn="ctr" rtl="0">
              <a:lnSpc>
                <a:spcPct val="150000"/>
              </a:lnSpc>
              <a:spcBef>
                <a:spcPts val="1000"/>
              </a:spcBef>
              <a:spcAft>
                <a:spcPts val="0"/>
              </a:spcAft>
              <a:buFont typeface="Arial" panose="020B0604020202090204"/>
              <a:buNone/>
            </a:pPr>
            <a:r>
              <a:rPr lang="en-US" dirty="0"/>
              <a:t>CATEGORY 3</a:t>
            </a:r>
            <a:endParaRPr lang="en-US" dirty="0"/>
          </a:p>
        </p:txBody>
      </p:sp>
      <p:sp>
        <p:nvSpPr>
          <p:cNvPr id="16" name="Text Placeholder 21"/>
          <p:cNvSpPr>
            <a:spLocks noGrp="1"/>
          </p:cNvSpPr>
          <p:nvPr>
            <p:ph type="body" idx="8" hasCustomPrompt="1"/>
          </p:nvPr>
        </p:nvSpPr>
        <p:spPr>
          <a:xfrm>
            <a:off x="762000" y="1714500"/>
            <a:ext cx="3238500" cy="714375"/>
          </a:xfrm>
        </p:spPr>
        <p:txBody>
          <a:bodyPr vert="horz" lIns="0" tIns="0" rIns="0" bIns="0" rtlCol="0" anchor="t">
            <a:noAutofit/>
          </a:bodyPr>
          <a:lstStyle>
            <a:lvl1pPr lvl="0" algn="l">
              <a:lnSpc>
                <a:spcPct val="100000"/>
              </a:lnSpc>
              <a:spcBef>
                <a:spcPts val="0"/>
              </a:spcBef>
              <a:defRPr lang="en-US" sz="1100" b="0" dirty="0">
                <a:solidFill>
                  <a:schemeClr val="tx1"/>
                </a:solidFill>
                <a:latin typeface="+mn-lt"/>
              </a:defRPr>
            </a:lvl1pPr>
            <a:lvl2pPr lvl="1" algn="ctr">
              <a:defRPr lang="en-US" sz="2400" dirty="0"/>
            </a:lvl2pPr>
            <a:lvl3pPr lvl="2" algn="ctr">
              <a:defRPr lang="en-US" sz="2400" dirty="0"/>
            </a:lvl3pPr>
            <a:lvl4pPr lvl="3" algn="ctr">
              <a:defRPr lang="en-US" sz="2400" dirty="0"/>
            </a:lvl4pPr>
            <a:lvl5pPr lvl="4" algn="ctr">
              <a:defRPr lang="en-US" sz="2400" dirty="0"/>
            </a:lvl5pPr>
          </a:lstStyle>
          <a:p>
            <a:pPr>
              <a:lnSpc>
                <a:spcPct val="130000"/>
              </a:lnSpc>
            </a:pPr>
            <a:r>
              <a:rPr lang="en-US" dirty="0"/>
              <a:t>Add description</a:t>
            </a:r>
            <a:endParaRPr lang="en-US" dirty="0"/>
          </a:p>
        </p:txBody>
      </p:sp>
      <p:sp>
        <p:nvSpPr>
          <p:cNvPr id="17" name="Text Placeholder 21"/>
          <p:cNvSpPr>
            <a:spLocks noGrp="1"/>
          </p:cNvSpPr>
          <p:nvPr>
            <p:ph type="body" idx="9" hasCustomPrompt="1"/>
          </p:nvPr>
        </p:nvSpPr>
        <p:spPr>
          <a:xfrm>
            <a:off x="762000" y="2663366"/>
            <a:ext cx="3238500" cy="714375"/>
          </a:xfrm>
        </p:spPr>
        <p:txBody>
          <a:bodyPr vert="horz" lIns="0" tIns="0" rIns="0" bIns="0" rtlCol="0" anchor="t">
            <a:noAutofit/>
          </a:bodyPr>
          <a:lstStyle>
            <a:lvl1pPr marL="0" marR="0" lvl="0" indent="0" algn="l" rtl="0">
              <a:lnSpc>
                <a:spcPct val="100000"/>
              </a:lnSpc>
              <a:spcBef>
                <a:spcPts val="0"/>
              </a:spcBef>
              <a:spcAft>
                <a:spcPts val="0"/>
              </a:spcAft>
              <a:buFont typeface="Arial" panose="020B0604020202090204"/>
              <a:buNone/>
              <a:defRPr lang="en-US" sz="1100" b="0" dirty="0">
                <a:solidFill>
                  <a:schemeClr val="tx1"/>
                </a:solidFill>
                <a:latin typeface="+mn-lt"/>
              </a:defRPr>
            </a:lvl1pPr>
            <a:lvl2pPr lvl="1" algn="ctr">
              <a:defRPr lang="en-US" sz="2400" dirty="0"/>
            </a:lvl2pPr>
            <a:lvl3pPr lvl="2" algn="ctr">
              <a:defRPr lang="en-US" sz="2400" dirty="0"/>
            </a:lvl3pPr>
            <a:lvl4pPr lvl="3" algn="ctr">
              <a:defRPr lang="en-US" sz="2400" dirty="0"/>
            </a:lvl4pPr>
            <a:lvl5pPr lvl="4" algn="ctr">
              <a:defRPr lang="en-US" sz="2400" dirty="0"/>
            </a:lvl5pPr>
          </a:lstStyle>
          <a:p>
            <a:pPr marL="0" marR="0" lvl="0" indent="0" algn="l" rtl="0">
              <a:lnSpc>
                <a:spcPct val="130000"/>
              </a:lnSpc>
              <a:spcBef>
                <a:spcPts val="1000"/>
              </a:spcBef>
              <a:spcAft>
                <a:spcPts val="0"/>
              </a:spcAft>
              <a:buFont typeface="Arial" panose="020B0604020202090204"/>
              <a:buNone/>
            </a:pPr>
            <a:r>
              <a:rPr lang="en-US" dirty="0"/>
              <a:t>Add description</a:t>
            </a:r>
            <a:endParaRPr lang="en-US" dirty="0"/>
          </a:p>
        </p:txBody>
      </p:sp>
      <p:sp>
        <p:nvSpPr>
          <p:cNvPr id="18" name="Text Placeholder 21"/>
          <p:cNvSpPr>
            <a:spLocks noGrp="1"/>
          </p:cNvSpPr>
          <p:nvPr>
            <p:ph type="body" idx="10" hasCustomPrompt="1"/>
          </p:nvPr>
        </p:nvSpPr>
        <p:spPr>
          <a:xfrm>
            <a:off x="762000" y="3619500"/>
            <a:ext cx="3238500" cy="714375"/>
          </a:xfrm>
        </p:spPr>
        <p:txBody>
          <a:bodyPr vert="horz" lIns="0" tIns="0" rIns="0" bIns="0" rtlCol="0" anchor="t">
            <a:noAutofit/>
          </a:bodyPr>
          <a:lstStyle>
            <a:lvl1pPr lvl="0" algn="l">
              <a:lnSpc>
                <a:spcPct val="100000"/>
              </a:lnSpc>
              <a:spcBef>
                <a:spcPts val="0"/>
              </a:spcBef>
              <a:defRPr lang="en-US" sz="1100" b="0" dirty="0">
                <a:solidFill>
                  <a:schemeClr val="tx1"/>
                </a:solidFill>
                <a:latin typeface="+mn-lt"/>
              </a:defRPr>
            </a:lvl1pPr>
            <a:lvl2pPr lvl="1" algn="ctr">
              <a:defRPr lang="en-US" sz="2400" dirty="0"/>
            </a:lvl2pPr>
            <a:lvl3pPr lvl="2" algn="ctr">
              <a:defRPr lang="en-US" sz="2400" dirty="0"/>
            </a:lvl3pPr>
            <a:lvl4pPr lvl="3" algn="ctr">
              <a:defRPr lang="en-US" sz="2400" dirty="0"/>
            </a:lvl4pPr>
            <a:lvl5pPr lvl="4" algn="ctr">
              <a:defRPr lang="en-US" sz="2400" dirty="0"/>
            </a:lvl5pPr>
          </a:lstStyle>
          <a:p>
            <a:pPr>
              <a:lnSpc>
                <a:spcPct val="130000"/>
              </a:lnSpc>
            </a:pPr>
            <a:r>
              <a:rPr lang="en-US" dirty="0"/>
              <a:t>Add description</a:t>
            </a:r>
            <a:endParaRPr lang="en-US" dirty="0"/>
          </a:p>
        </p:txBody>
      </p:sp>
      <p:sp>
        <p:nvSpPr>
          <p:cNvPr id="19" name="Date Placeholder 1"/>
          <p:cNvSpPr>
            <a:spLocks noGrp="1"/>
          </p:cNvSpPr>
          <p:nvPr>
            <p:ph type="dt" sz="half" idx="11"/>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20" name="Footer Placeholder 1"/>
          <p:cNvSpPr>
            <a:spLocks noGrp="1"/>
          </p:cNvSpPr>
          <p:nvPr>
            <p:ph type="ftr" sz="quarter" idx="12"/>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oals 01">
    <p:spTree>
      <p:nvGrpSpPr>
        <p:cNvPr id="1" name=""/>
        <p:cNvGrpSpPr/>
        <p:nvPr/>
      </p:nvGrpSpPr>
      <p:grpSpPr>
        <a:xfrm>
          <a:off x="0" y="0"/>
          <a:ext cx="0" cy="0"/>
          <a:chOff x="0" y="0"/>
          <a:chExt cx="0" cy="0"/>
        </a:xfrm>
      </p:grpSpPr>
      <p:sp>
        <p:nvSpPr>
          <p:cNvPr id="2" name="Slide Number Placeholder 2"/>
          <p:cNvSpPr>
            <a:spLocks noGrp="1"/>
          </p:cNvSpPr>
          <p:nvPr>
            <p:ph type="sldNum" sz="quarter"/>
          </p:nvPr>
        </p:nvSpPr>
        <p:spPr>
          <a:xfrm>
            <a:off x="511265" y="4572000"/>
            <a:ext cx="385301" cy="170373"/>
          </a:xfrm>
        </p:spPr>
        <p:txBody>
          <a:bodyPr rtlCol="0"/>
          <a:lstStyle/>
          <a:p>
            <a:fld id="{08EF4508-56D1-4E2B-8B6B-656DFFA8DE99}" type="slidenum">
              <a:rPr/>
            </a:fld>
            <a:endParaRPr lang="en-US" dirty="0"/>
          </a:p>
        </p:txBody>
      </p:sp>
      <p:sp>
        <p:nvSpPr>
          <p:cNvPr id="3" name="Title 1"/>
          <p:cNvSpPr>
            <a:spLocks noGrp="1"/>
          </p:cNvSpPr>
          <p:nvPr>
            <p:ph type="title" idx="1" hasCustomPrompt="1"/>
          </p:nvPr>
        </p:nvSpPr>
        <p:spPr>
          <a:xfrm>
            <a:off x="762000" y="571500"/>
            <a:ext cx="3810000" cy="857250"/>
          </a:xfrm>
        </p:spPr>
        <p:txBody>
          <a:bodyPr vert="horz" rtlCol="0" anchor="b"/>
          <a:lstStyle>
            <a:lvl1pPr lvl="0">
              <a:lnSpc>
                <a:spcPct val="100000"/>
              </a:lnSpc>
              <a:defRPr lang="en-US" sz="2800" b="1" dirty="0">
                <a:latin typeface="+mj-lt"/>
              </a:defRPr>
            </a:lvl1pPr>
          </a:lstStyle>
          <a:p>
            <a:r>
              <a:rPr lang="en-US" dirty="0"/>
              <a:t>ADD TITLE</a:t>
            </a:r>
            <a:endParaRPr lang="en-US" dirty="0"/>
          </a:p>
        </p:txBody>
      </p:sp>
      <p:sp>
        <p:nvSpPr>
          <p:cNvPr id="4" name="Shape 22"/>
          <p:cNvSpPr/>
          <p:nvPr userDrawn="1"/>
        </p:nvSpPr>
        <p:spPr>
          <a:xfrm>
            <a:off x="570880" y="450104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5" name="Shape 22"/>
          <p:cNvSpPr/>
          <p:nvPr userDrawn="1"/>
        </p:nvSpPr>
        <p:spPr>
          <a:xfrm>
            <a:off x="6080787" y="1097937"/>
            <a:ext cx="1529106" cy="1765661"/>
          </a:xfrm>
          <a:custGeom>
            <a:avLst/>
            <a:gdLst/>
            <a:ahLst/>
            <a:cxnLst/>
            <a:rect l="0" t="0" r="r" b="b"/>
            <a:pathLst>
              <a:path w="2038809" h="2354215">
                <a:moveTo>
                  <a:pt x="1019405" y="0"/>
                </a:moveTo>
                <a:lnTo>
                  <a:pt x="2038809" y="588554"/>
                </a:lnTo>
                <a:lnTo>
                  <a:pt x="2038809" y="1765661"/>
                </a:lnTo>
                <a:lnTo>
                  <a:pt x="1019405" y="2354215"/>
                </a:lnTo>
                <a:lnTo>
                  <a:pt x="0" y="1765661"/>
                </a:lnTo>
                <a:lnTo>
                  <a:pt x="0" y="588554"/>
                </a:lnTo>
                <a:close/>
              </a:path>
            </a:pathLst>
          </a:custGeom>
          <a:noFill/>
          <a:ln w="9525">
            <a:solidFill>
              <a:schemeClr val="bg1">
                <a:lumMod val="85000"/>
              </a:schemeClr>
            </a:solidFill>
            <a:miter lim="800000"/>
          </a:ln>
        </p:spPr>
        <p:txBody>
          <a:bodyPr vert="horz" lIns="45719" rIns="45719" rtlCol="0" anchor="ctr"/>
          <a:lstStyle/>
          <a:p>
            <a:pPr algn="ctr">
              <a:spcBef>
                <a:spcPts val="600"/>
              </a:spcBef>
            </a:pPr>
            <a:endParaRPr lang="en-US" dirty="0"/>
          </a:p>
        </p:txBody>
      </p:sp>
      <p:sp>
        <p:nvSpPr>
          <p:cNvPr id="6" name="Shape 22"/>
          <p:cNvSpPr/>
          <p:nvPr userDrawn="1"/>
        </p:nvSpPr>
        <p:spPr>
          <a:xfrm>
            <a:off x="7614892" y="1980768"/>
            <a:ext cx="1529106" cy="1765661"/>
          </a:xfrm>
          <a:custGeom>
            <a:avLst/>
            <a:gdLst/>
            <a:ahLst/>
            <a:cxnLst/>
            <a:rect l="0" t="0" r="r" b="b"/>
            <a:pathLst>
              <a:path w="2038809" h="2354215">
                <a:moveTo>
                  <a:pt x="1019405" y="0"/>
                </a:moveTo>
                <a:lnTo>
                  <a:pt x="2038809" y="588554"/>
                </a:lnTo>
                <a:lnTo>
                  <a:pt x="2038809" y="1765661"/>
                </a:lnTo>
                <a:lnTo>
                  <a:pt x="1019405" y="2354215"/>
                </a:lnTo>
                <a:lnTo>
                  <a:pt x="0" y="1765661"/>
                </a:lnTo>
                <a:lnTo>
                  <a:pt x="0" y="588554"/>
                </a:lnTo>
                <a:close/>
              </a:path>
            </a:pathLst>
          </a:custGeom>
          <a:noFill/>
          <a:ln w="9525">
            <a:solidFill>
              <a:schemeClr val="bg1">
                <a:lumMod val="85000"/>
              </a:schemeClr>
            </a:solidFill>
            <a:miter lim="800000"/>
          </a:ln>
        </p:spPr>
        <p:txBody>
          <a:bodyPr vert="horz" lIns="45719" rIns="45719" rtlCol="0" anchor="ctr"/>
          <a:lstStyle/>
          <a:p>
            <a:pPr algn="ctr">
              <a:spcBef>
                <a:spcPts val="600"/>
              </a:spcBef>
            </a:pPr>
            <a:endParaRPr lang="en-US" dirty="0"/>
          </a:p>
        </p:txBody>
      </p:sp>
      <p:sp>
        <p:nvSpPr>
          <p:cNvPr id="7" name="Shape 22"/>
          <p:cNvSpPr/>
          <p:nvPr userDrawn="1"/>
        </p:nvSpPr>
        <p:spPr>
          <a:xfrm>
            <a:off x="5315430" y="2423433"/>
            <a:ext cx="1529106" cy="1765661"/>
          </a:xfrm>
          <a:custGeom>
            <a:avLst/>
            <a:gdLst/>
            <a:ahLst/>
            <a:cxnLst/>
            <a:rect l="0" t="0" r="r" b="b"/>
            <a:pathLst>
              <a:path w="2038809" h="2354215">
                <a:moveTo>
                  <a:pt x="1019405" y="0"/>
                </a:moveTo>
                <a:lnTo>
                  <a:pt x="2038809" y="588554"/>
                </a:lnTo>
                <a:lnTo>
                  <a:pt x="2038809" y="1765661"/>
                </a:lnTo>
                <a:lnTo>
                  <a:pt x="1019405" y="2354215"/>
                </a:lnTo>
                <a:lnTo>
                  <a:pt x="0" y="1765661"/>
                </a:lnTo>
                <a:lnTo>
                  <a:pt x="0" y="588554"/>
                </a:lnTo>
                <a:close/>
              </a:path>
            </a:pathLst>
          </a:custGeom>
          <a:noFill/>
          <a:ln w="9525">
            <a:solidFill>
              <a:schemeClr val="bg1">
                <a:lumMod val="85000"/>
              </a:schemeClr>
            </a:solidFill>
            <a:miter lim="800000"/>
          </a:ln>
        </p:spPr>
        <p:txBody>
          <a:bodyPr vert="horz" lIns="45719" rIns="45719" rtlCol="0" anchor="ctr"/>
          <a:lstStyle/>
          <a:p>
            <a:pPr algn="ctr">
              <a:spcBef>
                <a:spcPts val="600"/>
              </a:spcBef>
            </a:pPr>
            <a:endParaRPr lang="en-US" dirty="0"/>
          </a:p>
        </p:txBody>
      </p:sp>
      <p:sp>
        <p:nvSpPr>
          <p:cNvPr id="8" name="Shape 22"/>
          <p:cNvSpPr/>
          <p:nvPr userDrawn="1"/>
        </p:nvSpPr>
        <p:spPr>
          <a:xfrm>
            <a:off x="4550836" y="1097937"/>
            <a:ext cx="1529106" cy="1765661"/>
          </a:xfrm>
          <a:custGeom>
            <a:avLst/>
            <a:gdLst/>
            <a:ahLst/>
            <a:cxnLst/>
            <a:rect l="0" t="0" r="r" b="b"/>
            <a:pathLst>
              <a:path w="2038809" h="2354215">
                <a:moveTo>
                  <a:pt x="1019405" y="0"/>
                </a:moveTo>
                <a:lnTo>
                  <a:pt x="2038809" y="588554"/>
                </a:lnTo>
                <a:lnTo>
                  <a:pt x="2038809" y="1765661"/>
                </a:lnTo>
                <a:lnTo>
                  <a:pt x="1019405" y="2354215"/>
                </a:lnTo>
                <a:lnTo>
                  <a:pt x="0" y="1765661"/>
                </a:lnTo>
                <a:lnTo>
                  <a:pt x="0" y="588554"/>
                </a:lnTo>
                <a:close/>
              </a:path>
            </a:pathLst>
          </a:custGeom>
          <a:noFill/>
          <a:ln w="9525">
            <a:solidFill>
              <a:schemeClr val="bg1">
                <a:lumMod val="85000"/>
              </a:schemeClr>
            </a:solidFill>
            <a:miter lim="800000"/>
          </a:ln>
        </p:spPr>
        <p:txBody>
          <a:bodyPr vert="horz" lIns="45719" rIns="45719" rtlCol="0" anchor="ctr"/>
          <a:lstStyle/>
          <a:p>
            <a:pPr algn="ctr">
              <a:spcBef>
                <a:spcPts val="600"/>
              </a:spcBef>
            </a:pPr>
            <a:endParaRPr lang="en-US" dirty="0"/>
          </a:p>
        </p:txBody>
      </p:sp>
      <p:sp>
        <p:nvSpPr>
          <p:cNvPr id="9" name="Shape 22"/>
          <p:cNvSpPr/>
          <p:nvPr userDrawn="1"/>
        </p:nvSpPr>
        <p:spPr>
          <a:xfrm>
            <a:off x="3021729" y="1980768"/>
            <a:ext cx="1529106" cy="1765661"/>
          </a:xfrm>
          <a:custGeom>
            <a:avLst/>
            <a:gdLst/>
            <a:ahLst/>
            <a:cxnLst/>
            <a:rect l="0" t="0" r="r" b="b"/>
            <a:pathLst>
              <a:path w="2038809" h="2354215">
                <a:moveTo>
                  <a:pt x="1019405" y="0"/>
                </a:moveTo>
                <a:lnTo>
                  <a:pt x="2038809" y="588554"/>
                </a:lnTo>
                <a:lnTo>
                  <a:pt x="2038809" y="1765661"/>
                </a:lnTo>
                <a:lnTo>
                  <a:pt x="1019405" y="2354215"/>
                </a:lnTo>
                <a:lnTo>
                  <a:pt x="0" y="1765661"/>
                </a:lnTo>
                <a:lnTo>
                  <a:pt x="0" y="588554"/>
                </a:lnTo>
                <a:close/>
              </a:path>
            </a:pathLst>
          </a:custGeom>
          <a:noFill/>
          <a:ln w="9525">
            <a:solidFill>
              <a:schemeClr val="bg1">
                <a:lumMod val="85000"/>
              </a:schemeClr>
            </a:solidFill>
            <a:miter lim="800000"/>
          </a:ln>
        </p:spPr>
        <p:txBody>
          <a:bodyPr vert="horz" lIns="45719" rIns="45719" rtlCol="0" anchor="ctr"/>
          <a:lstStyle/>
          <a:p>
            <a:pPr algn="ctr">
              <a:spcBef>
                <a:spcPts val="600"/>
              </a:spcBef>
            </a:pPr>
            <a:endParaRPr lang="en-US" dirty="0"/>
          </a:p>
        </p:txBody>
      </p:sp>
      <p:cxnSp>
        <p:nvCxnSpPr>
          <p:cNvPr id="10" name="Straight Connector 13"/>
          <p:cNvCxnSpPr/>
          <p:nvPr/>
        </p:nvCxnSpPr>
        <p:spPr>
          <a:xfrm>
            <a:off x="3785478" y="1980768"/>
            <a:ext cx="764513" cy="442665"/>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1" name="Straight Connector 14"/>
          <p:cNvCxnSpPr/>
          <p:nvPr/>
        </p:nvCxnSpPr>
        <p:spPr>
          <a:xfrm flipH="1">
            <a:off x="4545838" y="1534035"/>
            <a:ext cx="404" cy="88939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2" name="Straight Connector 15"/>
          <p:cNvCxnSpPr/>
          <p:nvPr/>
        </p:nvCxnSpPr>
        <p:spPr>
          <a:xfrm flipV="1">
            <a:off x="4543514" y="1097937"/>
            <a:ext cx="771914" cy="43609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Connector 16"/>
          <p:cNvCxnSpPr/>
          <p:nvPr/>
        </p:nvCxnSpPr>
        <p:spPr>
          <a:xfrm flipH="1" flipV="1">
            <a:off x="5306601" y="1097937"/>
            <a:ext cx="771914" cy="43609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4" name="Straight Connector 17"/>
          <p:cNvCxnSpPr/>
          <p:nvPr/>
        </p:nvCxnSpPr>
        <p:spPr>
          <a:xfrm flipH="1">
            <a:off x="6071194" y="1534035"/>
            <a:ext cx="404" cy="88939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5" name="Straight Connector 18"/>
          <p:cNvCxnSpPr/>
          <p:nvPr/>
        </p:nvCxnSpPr>
        <p:spPr>
          <a:xfrm>
            <a:off x="6071478" y="2415430"/>
            <a:ext cx="775979" cy="44941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6" name="Straight Connector 19"/>
          <p:cNvCxnSpPr/>
          <p:nvPr/>
        </p:nvCxnSpPr>
        <p:spPr>
          <a:xfrm flipH="1">
            <a:off x="6842568" y="1978733"/>
            <a:ext cx="1534761" cy="886115"/>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7" name="Straight Connector 20"/>
          <p:cNvCxnSpPr/>
          <p:nvPr/>
        </p:nvCxnSpPr>
        <p:spPr>
          <a:xfrm>
            <a:off x="8367137" y="1977549"/>
            <a:ext cx="805840" cy="457397"/>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8" name="Shape 22"/>
          <p:cNvSpPr/>
          <p:nvPr userDrawn="1"/>
        </p:nvSpPr>
        <p:spPr>
          <a:xfrm>
            <a:off x="4493984" y="2367813"/>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19" name="Shape 22"/>
          <p:cNvSpPr/>
          <p:nvPr userDrawn="1"/>
        </p:nvSpPr>
        <p:spPr>
          <a:xfrm>
            <a:off x="6021185" y="1468782"/>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20" name="Shape 22"/>
          <p:cNvSpPr/>
          <p:nvPr userDrawn="1"/>
        </p:nvSpPr>
        <p:spPr>
          <a:xfrm>
            <a:off x="6025836" y="2356029"/>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21" name="Shape 22"/>
          <p:cNvSpPr/>
          <p:nvPr userDrawn="1"/>
        </p:nvSpPr>
        <p:spPr>
          <a:xfrm>
            <a:off x="6792319" y="2794020"/>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22" name="Shape 22"/>
          <p:cNvSpPr/>
          <p:nvPr userDrawn="1"/>
        </p:nvSpPr>
        <p:spPr>
          <a:xfrm>
            <a:off x="8316777" y="1922617"/>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23" name="Shape 22"/>
          <p:cNvSpPr/>
          <p:nvPr userDrawn="1"/>
        </p:nvSpPr>
        <p:spPr>
          <a:xfrm>
            <a:off x="3745311" y="1923244"/>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24" name="Text Placeholder 18"/>
          <p:cNvSpPr>
            <a:spLocks noGrp="1"/>
          </p:cNvSpPr>
          <p:nvPr>
            <p:ph type="body" idx="2" hasCustomPrompt="1"/>
          </p:nvPr>
        </p:nvSpPr>
        <p:spPr>
          <a:xfrm>
            <a:off x="3152699" y="2571940"/>
            <a:ext cx="1261372" cy="180975"/>
          </a:xfrm>
        </p:spPr>
        <p:txBody>
          <a:bodyPr vert="horz" rtlCol="0" anchor="t">
            <a:noAutofit/>
          </a:bodyPr>
          <a:lstStyle>
            <a:lvl1pPr lvl="0" algn="ctr">
              <a:lnSpc>
                <a:spcPct val="100000"/>
              </a:lnSpc>
              <a:defRPr lang="en-US" sz="1600" dirty="0">
                <a:latin typeface="Open Sans-demi_bold"/>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BIG GOAL</a:t>
            </a:r>
            <a:endParaRPr lang="en-US" dirty="0"/>
          </a:p>
        </p:txBody>
      </p:sp>
      <p:sp>
        <p:nvSpPr>
          <p:cNvPr id="25" name="Text Placeholder 18"/>
          <p:cNvSpPr>
            <a:spLocks noGrp="1"/>
          </p:cNvSpPr>
          <p:nvPr>
            <p:ph type="body" idx="3" hasCustomPrompt="1"/>
          </p:nvPr>
        </p:nvSpPr>
        <p:spPr>
          <a:xfrm>
            <a:off x="4692843" y="1653673"/>
            <a:ext cx="1261372" cy="180975"/>
          </a:xfrm>
        </p:spPr>
        <p:txBody>
          <a:bodyPr vert="horz" rtlCol="0" anchor="t">
            <a:noAutofit/>
          </a:bodyPr>
          <a:lstStyle>
            <a:lvl1pPr lvl="0" algn="ctr">
              <a:lnSpc>
                <a:spcPct val="100000"/>
              </a:lnSpc>
              <a:defRPr lang="en-US" sz="1600" dirty="0">
                <a:latin typeface="Open Sans-demi_bold"/>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BIG GOAL</a:t>
            </a:r>
            <a:endParaRPr lang="en-US" dirty="0"/>
          </a:p>
        </p:txBody>
      </p:sp>
      <p:sp>
        <p:nvSpPr>
          <p:cNvPr id="26" name="Text Placeholder 18"/>
          <p:cNvSpPr>
            <a:spLocks noGrp="1"/>
          </p:cNvSpPr>
          <p:nvPr>
            <p:ph type="body" idx="4" hasCustomPrompt="1"/>
          </p:nvPr>
        </p:nvSpPr>
        <p:spPr>
          <a:xfrm>
            <a:off x="6215548" y="1653673"/>
            <a:ext cx="1261372" cy="180975"/>
          </a:xfrm>
        </p:spPr>
        <p:txBody>
          <a:bodyPr vert="horz" rtlCol="0" anchor="t">
            <a:noAutofit/>
          </a:bodyPr>
          <a:lstStyle>
            <a:lvl1pPr lvl="0" algn="ctr">
              <a:lnSpc>
                <a:spcPct val="100000"/>
              </a:lnSpc>
              <a:defRPr lang="en-US" sz="1600" dirty="0">
                <a:latin typeface="Open Sans-demi_bold"/>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BIG GOAL</a:t>
            </a:r>
            <a:endParaRPr lang="en-US" dirty="0"/>
          </a:p>
        </p:txBody>
      </p:sp>
      <p:sp>
        <p:nvSpPr>
          <p:cNvPr id="27" name="Text Placeholder 18"/>
          <p:cNvSpPr>
            <a:spLocks noGrp="1"/>
          </p:cNvSpPr>
          <p:nvPr>
            <p:ph type="body" idx="5" hasCustomPrompt="1"/>
          </p:nvPr>
        </p:nvSpPr>
        <p:spPr>
          <a:xfrm>
            <a:off x="5460006" y="3007833"/>
            <a:ext cx="1261372" cy="180975"/>
          </a:xfrm>
        </p:spPr>
        <p:txBody>
          <a:bodyPr vert="horz" rtlCol="0" anchor="t">
            <a:noAutofit/>
          </a:bodyPr>
          <a:lstStyle>
            <a:lvl1pPr lvl="0" algn="ctr">
              <a:lnSpc>
                <a:spcPct val="100000"/>
              </a:lnSpc>
              <a:defRPr lang="en-US" sz="1600" dirty="0">
                <a:latin typeface="Open Sans-demi_bold"/>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BIG GOAL</a:t>
            </a:r>
            <a:endParaRPr lang="en-US" dirty="0"/>
          </a:p>
        </p:txBody>
      </p:sp>
      <p:sp>
        <p:nvSpPr>
          <p:cNvPr id="28" name="Text Placeholder 18"/>
          <p:cNvSpPr>
            <a:spLocks noGrp="1"/>
          </p:cNvSpPr>
          <p:nvPr>
            <p:ph type="body" idx="6" hasCustomPrompt="1"/>
          </p:nvPr>
        </p:nvSpPr>
        <p:spPr>
          <a:xfrm>
            <a:off x="7749885" y="2566132"/>
            <a:ext cx="1261372" cy="180975"/>
          </a:xfrm>
        </p:spPr>
        <p:txBody>
          <a:bodyPr vert="horz" rtlCol="0" anchor="t">
            <a:noAutofit/>
          </a:bodyPr>
          <a:lstStyle>
            <a:lvl1pPr lvl="0" algn="ctr">
              <a:lnSpc>
                <a:spcPct val="100000"/>
              </a:lnSpc>
              <a:defRPr lang="en-US" sz="1600" dirty="0">
                <a:latin typeface="Open Sans-demi_bold"/>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BIG GOAL</a:t>
            </a:r>
            <a:endParaRPr lang="en-US" dirty="0"/>
          </a:p>
        </p:txBody>
      </p:sp>
      <p:sp>
        <p:nvSpPr>
          <p:cNvPr id="29" name="Text Placeholder 47"/>
          <p:cNvSpPr>
            <a:spLocks noGrp="1"/>
          </p:cNvSpPr>
          <p:nvPr>
            <p:ph type="body" idx="7" hasCustomPrompt="1"/>
          </p:nvPr>
        </p:nvSpPr>
        <p:spPr>
          <a:xfrm>
            <a:off x="3152816" y="2852170"/>
            <a:ext cx="1256561" cy="454662"/>
          </a:xfrm>
        </p:spPr>
        <p:txBody>
          <a:bodyPr vert="horz" rtlCol="0" anchor="t">
            <a:noAutofit/>
          </a:bodyPr>
          <a:lstStyle>
            <a:lvl1pPr lvl="0" algn="ctr">
              <a:lnSpc>
                <a:spcPct val="100000"/>
              </a:lnSpc>
              <a:defRPr lang="en-US" sz="1000" dirty="0">
                <a:solidFill>
                  <a:schemeClr val="bg1">
                    <a:lumMod val="50000"/>
                  </a:schemeClr>
                </a:solidFill>
                <a:latin typeface="Open Sans-light"/>
              </a:defRPr>
            </a:lvl1pPr>
            <a:lvl2pPr lvl="1">
              <a:defRPr lang="en-US" sz="1400" dirty="0">
                <a:solidFill>
                  <a:schemeClr val="bg1">
                    <a:lumMod val="50000"/>
                  </a:schemeClr>
                </a:solidFill>
              </a:defRPr>
            </a:lvl2pPr>
            <a:lvl3pPr lvl="2">
              <a:defRPr lang="en-US" sz="1400" dirty="0">
                <a:solidFill>
                  <a:schemeClr val="bg1">
                    <a:lumMod val="50000"/>
                  </a:schemeClr>
                </a:solidFill>
              </a:defRPr>
            </a:lvl3pPr>
            <a:lvl4pPr lvl="3">
              <a:defRPr lang="en-US" sz="1400" dirty="0">
                <a:solidFill>
                  <a:schemeClr val="bg1">
                    <a:lumMod val="50000"/>
                  </a:schemeClr>
                </a:solidFill>
              </a:defRPr>
            </a:lvl4pPr>
            <a:lvl5pPr lvl="4">
              <a:defRPr lang="en-US" sz="1400" dirty="0">
                <a:solidFill>
                  <a:schemeClr val="bg1">
                    <a:lumMod val="50000"/>
                  </a:schemeClr>
                </a:solidFill>
              </a:defRPr>
            </a:lvl5pPr>
          </a:lstStyle>
          <a:p>
            <a:pPr lvl="0"/>
            <a:r>
              <a:rPr lang="en-US" dirty="0"/>
              <a:t>Brief Description</a:t>
            </a:r>
            <a:br>
              <a:rPr lang="en-US" dirty="0"/>
            </a:br>
            <a:r>
              <a:rPr lang="en-US" dirty="0"/>
              <a:t>of this goal</a:t>
            </a:r>
            <a:endParaRPr lang="en-US" dirty="0"/>
          </a:p>
        </p:txBody>
      </p:sp>
      <p:sp>
        <p:nvSpPr>
          <p:cNvPr id="30" name="Text Placeholder 47"/>
          <p:cNvSpPr>
            <a:spLocks noGrp="1"/>
          </p:cNvSpPr>
          <p:nvPr>
            <p:ph type="body" idx="8" hasCustomPrompt="1"/>
          </p:nvPr>
        </p:nvSpPr>
        <p:spPr>
          <a:xfrm>
            <a:off x="5454313" y="3293872"/>
            <a:ext cx="1256561" cy="454662"/>
          </a:xfrm>
        </p:spPr>
        <p:txBody>
          <a:bodyPr vert="horz" rtlCol="0" anchor="t">
            <a:noAutofit/>
          </a:bodyPr>
          <a:lstStyle>
            <a:lvl1pPr lvl="0" algn="ctr">
              <a:lnSpc>
                <a:spcPct val="100000"/>
              </a:lnSpc>
              <a:defRPr lang="en-US" sz="1000" dirty="0">
                <a:solidFill>
                  <a:schemeClr val="bg1">
                    <a:lumMod val="50000"/>
                  </a:schemeClr>
                </a:solidFill>
                <a:latin typeface="Open Sans-light"/>
              </a:defRPr>
            </a:lvl1pPr>
            <a:lvl2pPr lvl="1">
              <a:defRPr lang="en-US" sz="1400" dirty="0">
                <a:solidFill>
                  <a:schemeClr val="bg1">
                    <a:lumMod val="50000"/>
                  </a:schemeClr>
                </a:solidFill>
              </a:defRPr>
            </a:lvl2pPr>
            <a:lvl3pPr lvl="2">
              <a:defRPr lang="en-US" sz="1400" dirty="0">
                <a:solidFill>
                  <a:schemeClr val="bg1">
                    <a:lumMod val="50000"/>
                  </a:schemeClr>
                </a:solidFill>
              </a:defRPr>
            </a:lvl3pPr>
            <a:lvl4pPr lvl="3">
              <a:defRPr lang="en-US" sz="1400" dirty="0">
                <a:solidFill>
                  <a:schemeClr val="bg1">
                    <a:lumMod val="50000"/>
                  </a:schemeClr>
                </a:solidFill>
              </a:defRPr>
            </a:lvl4pPr>
            <a:lvl5pPr lvl="4">
              <a:defRPr lang="en-US" sz="1400" dirty="0">
                <a:solidFill>
                  <a:schemeClr val="bg1">
                    <a:lumMod val="50000"/>
                  </a:schemeClr>
                </a:solidFill>
              </a:defRPr>
            </a:lvl5pPr>
          </a:lstStyle>
          <a:p>
            <a:pPr lvl="0"/>
            <a:r>
              <a:rPr lang="en-US" dirty="0"/>
              <a:t>Brief Description</a:t>
            </a:r>
            <a:br>
              <a:rPr lang="en-US" dirty="0"/>
            </a:br>
            <a:r>
              <a:rPr lang="en-US" dirty="0"/>
              <a:t>of this goal</a:t>
            </a:r>
            <a:endParaRPr lang="en-US" dirty="0"/>
          </a:p>
        </p:txBody>
      </p:sp>
      <p:sp>
        <p:nvSpPr>
          <p:cNvPr id="31" name="Text Placeholder 47"/>
          <p:cNvSpPr>
            <a:spLocks noGrp="1"/>
          </p:cNvSpPr>
          <p:nvPr>
            <p:ph type="body" idx="9" hasCustomPrompt="1"/>
          </p:nvPr>
        </p:nvSpPr>
        <p:spPr>
          <a:xfrm>
            <a:off x="4675524" y="1974578"/>
            <a:ext cx="1256561" cy="454662"/>
          </a:xfrm>
        </p:spPr>
        <p:txBody>
          <a:bodyPr vert="horz" rtlCol="0" anchor="t">
            <a:noAutofit/>
          </a:bodyPr>
          <a:lstStyle>
            <a:lvl1pPr lvl="0" algn="ctr">
              <a:lnSpc>
                <a:spcPct val="100000"/>
              </a:lnSpc>
              <a:defRPr lang="en-US" sz="1000" dirty="0">
                <a:solidFill>
                  <a:schemeClr val="bg1">
                    <a:lumMod val="50000"/>
                  </a:schemeClr>
                </a:solidFill>
                <a:latin typeface="Open Sans-light"/>
              </a:defRPr>
            </a:lvl1pPr>
            <a:lvl2pPr lvl="1">
              <a:defRPr lang="en-US" sz="1400" dirty="0">
                <a:solidFill>
                  <a:schemeClr val="bg1">
                    <a:lumMod val="50000"/>
                  </a:schemeClr>
                </a:solidFill>
              </a:defRPr>
            </a:lvl2pPr>
            <a:lvl3pPr lvl="2">
              <a:defRPr lang="en-US" sz="1400" dirty="0">
                <a:solidFill>
                  <a:schemeClr val="bg1">
                    <a:lumMod val="50000"/>
                  </a:schemeClr>
                </a:solidFill>
              </a:defRPr>
            </a:lvl3pPr>
            <a:lvl4pPr lvl="3">
              <a:defRPr lang="en-US" sz="1400" dirty="0">
                <a:solidFill>
                  <a:schemeClr val="bg1">
                    <a:lumMod val="50000"/>
                  </a:schemeClr>
                </a:solidFill>
              </a:defRPr>
            </a:lvl4pPr>
            <a:lvl5pPr lvl="4">
              <a:defRPr lang="en-US" sz="1400" dirty="0">
                <a:solidFill>
                  <a:schemeClr val="bg1">
                    <a:lumMod val="50000"/>
                  </a:schemeClr>
                </a:solidFill>
              </a:defRPr>
            </a:lvl5pPr>
          </a:lstStyle>
          <a:p>
            <a:pPr lvl="0"/>
            <a:r>
              <a:rPr lang="en-US" dirty="0"/>
              <a:t>Brief Description</a:t>
            </a:r>
            <a:br>
              <a:rPr lang="en-US" dirty="0"/>
            </a:br>
            <a:r>
              <a:rPr lang="en-US" dirty="0"/>
              <a:t>of this goal</a:t>
            </a:r>
            <a:endParaRPr lang="en-US" dirty="0"/>
          </a:p>
        </p:txBody>
      </p:sp>
      <p:sp>
        <p:nvSpPr>
          <p:cNvPr id="32" name="Text Placeholder 47"/>
          <p:cNvSpPr>
            <a:spLocks noGrp="1"/>
          </p:cNvSpPr>
          <p:nvPr>
            <p:ph type="body" idx="10" hasCustomPrompt="1"/>
          </p:nvPr>
        </p:nvSpPr>
        <p:spPr>
          <a:xfrm>
            <a:off x="6221480" y="1974578"/>
            <a:ext cx="1256561" cy="454662"/>
          </a:xfrm>
        </p:spPr>
        <p:txBody>
          <a:bodyPr vert="horz" rtlCol="0" anchor="t">
            <a:noAutofit/>
          </a:bodyPr>
          <a:lstStyle>
            <a:lvl1pPr lvl="0" algn="ctr">
              <a:lnSpc>
                <a:spcPct val="100000"/>
              </a:lnSpc>
              <a:defRPr lang="en-US" sz="1000" dirty="0">
                <a:solidFill>
                  <a:schemeClr val="bg1">
                    <a:lumMod val="50000"/>
                  </a:schemeClr>
                </a:solidFill>
                <a:latin typeface="Open Sans-light"/>
              </a:defRPr>
            </a:lvl1pPr>
            <a:lvl2pPr lvl="1">
              <a:defRPr lang="en-US" sz="1400" dirty="0">
                <a:solidFill>
                  <a:schemeClr val="bg1">
                    <a:lumMod val="50000"/>
                  </a:schemeClr>
                </a:solidFill>
              </a:defRPr>
            </a:lvl2pPr>
            <a:lvl3pPr lvl="2">
              <a:defRPr lang="en-US" sz="1400" dirty="0">
                <a:solidFill>
                  <a:schemeClr val="bg1">
                    <a:lumMod val="50000"/>
                  </a:schemeClr>
                </a:solidFill>
              </a:defRPr>
            </a:lvl3pPr>
            <a:lvl4pPr lvl="3">
              <a:defRPr lang="en-US" sz="1400" dirty="0">
                <a:solidFill>
                  <a:schemeClr val="bg1">
                    <a:lumMod val="50000"/>
                  </a:schemeClr>
                </a:solidFill>
              </a:defRPr>
            </a:lvl4pPr>
            <a:lvl5pPr lvl="4">
              <a:defRPr lang="en-US" sz="1400" dirty="0">
                <a:solidFill>
                  <a:schemeClr val="bg1">
                    <a:lumMod val="50000"/>
                  </a:schemeClr>
                </a:solidFill>
              </a:defRPr>
            </a:lvl5pPr>
          </a:lstStyle>
          <a:p>
            <a:pPr lvl="0"/>
            <a:r>
              <a:rPr lang="en-US" dirty="0"/>
              <a:t>Brief Description</a:t>
            </a:r>
            <a:br>
              <a:rPr lang="en-US" dirty="0"/>
            </a:br>
            <a:r>
              <a:rPr lang="en-US" dirty="0"/>
              <a:t>of this goal</a:t>
            </a:r>
            <a:endParaRPr lang="en-US" dirty="0"/>
          </a:p>
        </p:txBody>
      </p:sp>
      <p:sp>
        <p:nvSpPr>
          <p:cNvPr id="33" name="Text Placeholder 47"/>
          <p:cNvSpPr>
            <a:spLocks noGrp="1"/>
          </p:cNvSpPr>
          <p:nvPr>
            <p:ph type="body" idx="11" hasCustomPrompt="1"/>
          </p:nvPr>
        </p:nvSpPr>
        <p:spPr>
          <a:xfrm>
            <a:off x="7750000" y="2857981"/>
            <a:ext cx="1256561" cy="454662"/>
          </a:xfrm>
        </p:spPr>
        <p:txBody>
          <a:bodyPr vert="horz" rtlCol="0" anchor="t">
            <a:noAutofit/>
          </a:bodyPr>
          <a:lstStyle>
            <a:lvl1pPr lvl="0" algn="ctr">
              <a:lnSpc>
                <a:spcPct val="100000"/>
              </a:lnSpc>
              <a:defRPr lang="en-US" sz="1000" dirty="0">
                <a:solidFill>
                  <a:schemeClr val="bg1">
                    <a:lumMod val="50000"/>
                  </a:schemeClr>
                </a:solidFill>
                <a:latin typeface="Open Sans-light"/>
              </a:defRPr>
            </a:lvl1pPr>
            <a:lvl2pPr lvl="1">
              <a:defRPr lang="en-US" sz="1400" dirty="0">
                <a:solidFill>
                  <a:schemeClr val="bg1">
                    <a:lumMod val="50000"/>
                  </a:schemeClr>
                </a:solidFill>
              </a:defRPr>
            </a:lvl2pPr>
            <a:lvl3pPr lvl="2">
              <a:defRPr lang="en-US" sz="1400" dirty="0">
                <a:solidFill>
                  <a:schemeClr val="bg1">
                    <a:lumMod val="50000"/>
                  </a:schemeClr>
                </a:solidFill>
              </a:defRPr>
            </a:lvl3pPr>
            <a:lvl4pPr lvl="3">
              <a:defRPr lang="en-US" sz="1400" dirty="0">
                <a:solidFill>
                  <a:schemeClr val="bg1">
                    <a:lumMod val="50000"/>
                  </a:schemeClr>
                </a:solidFill>
              </a:defRPr>
            </a:lvl4pPr>
            <a:lvl5pPr lvl="4">
              <a:defRPr lang="en-US" sz="1400" dirty="0">
                <a:solidFill>
                  <a:schemeClr val="bg1">
                    <a:lumMod val="50000"/>
                  </a:schemeClr>
                </a:solidFill>
              </a:defRPr>
            </a:lvl5pPr>
          </a:lstStyle>
          <a:p>
            <a:pPr lvl="0"/>
            <a:r>
              <a:rPr lang="en-US" dirty="0"/>
              <a:t>Brief Description</a:t>
            </a:r>
            <a:br>
              <a:rPr lang="en-US" dirty="0"/>
            </a:br>
            <a:r>
              <a:rPr lang="en-US" dirty="0"/>
              <a:t>of this goal</a:t>
            </a:r>
            <a:endParaRPr lang="en-US" dirty="0"/>
          </a:p>
        </p:txBody>
      </p:sp>
      <p:sp>
        <p:nvSpPr>
          <p:cNvPr id="34" name="Date Placeholder 1"/>
          <p:cNvSpPr>
            <a:spLocks noGrp="1"/>
          </p:cNvSpPr>
          <p:nvPr>
            <p:ph type="dt" sz="half" idx="12"/>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35" name="Footer Placeholder 1"/>
          <p:cNvSpPr>
            <a:spLocks noGrp="1"/>
          </p:cNvSpPr>
          <p:nvPr>
            <p:ph type="ftr" sz="quarter" idx="13"/>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oals 02">
    <p:spTree>
      <p:nvGrpSpPr>
        <p:cNvPr id="1" name=""/>
        <p:cNvGrpSpPr/>
        <p:nvPr/>
      </p:nvGrpSpPr>
      <p:grpSpPr>
        <a:xfrm>
          <a:off x="0" y="0"/>
          <a:ext cx="0" cy="0"/>
          <a:chOff x="0" y="0"/>
          <a:chExt cx="0" cy="0"/>
        </a:xfrm>
      </p:grpSpPr>
      <p:sp>
        <p:nvSpPr>
          <p:cNvPr id="2" name="Shape 22"/>
          <p:cNvSpPr/>
          <p:nvPr userDrawn="1"/>
        </p:nvSpPr>
        <p:spPr>
          <a:xfrm>
            <a:off x="4598081" y="1992199"/>
            <a:ext cx="1529106" cy="1765661"/>
          </a:xfrm>
          <a:custGeom>
            <a:avLst/>
            <a:gdLst/>
            <a:ahLst/>
            <a:cxnLst/>
            <a:rect l="0" t="0" r="r" b="b"/>
            <a:pathLst>
              <a:path w="2038809" h="2354215">
                <a:moveTo>
                  <a:pt x="1019405" y="0"/>
                </a:moveTo>
                <a:lnTo>
                  <a:pt x="2038809" y="588554"/>
                </a:lnTo>
                <a:lnTo>
                  <a:pt x="2038809" y="1765661"/>
                </a:lnTo>
                <a:lnTo>
                  <a:pt x="1019405" y="2354215"/>
                </a:lnTo>
                <a:lnTo>
                  <a:pt x="0" y="1765661"/>
                </a:lnTo>
                <a:lnTo>
                  <a:pt x="0" y="588554"/>
                </a:lnTo>
                <a:close/>
              </a:path>
            </a:pathLst>
          </a:custGeom>
          <a:noFill/>
          <a:ln w="9525">
            <a:solidFill>
              <a:schemeClr val="bg1">
                <a:lumMod val="85000"/>
              </a:schemeClr>
            </a:solidFill>
            <a:miter lim="800000"/>
          </a:ln>
        </p:spPr>
        <p:txBody>
          <a:bodyPr vert="horz" lIns="45719" rIns="45719" rtlCol="0" anchor="ctr"/>
          <a:lstStyle/>
          <a:p>
            <a:pPr algn="ctr">
              <a:spcBef>
                <a:spcPts val="600"/>
              </a:spcBef>
            </a:pPr>
            <a:endParaRPr lang="en-US" dirty="0"/>
          </a:p>
        </p:txBody>
      </p:sp>
      <p:sp>
        <p:nvSpPr>
          <p:cNvPr id="3" name="Shape 22"/>
          <p:cNvSpPr/>
          <p:nvPr userDrawn="1"/>
        </p:nvSpPr>
        <p:spPr>
          <a:xfrm>
            <a:off x="6125732" y="1109367"/>
            <a:ext cx="1529106" cy="1765661"/>
          </a:xfrm>
          <a:custGeom>
            <a:avLst/>
            <a:gdLst/>
            <a:ahLst/>
            <a:cxnLst/>
            <a:rect l="0" t="0" r="r" b="b"/>
            <a:pathLst>
              <a:path w="2038809" h="2354215">
                <a:moveTo>
                  <a:pt x="1019405" y="0"/>
                </a:moveTo>
                <a:lnTo>
                  <a:pt x="2038809" y="588554"/>
                </a:lnTo>
                <a:lnTo>
                  <a:pt x="2038809" y="1765661"/>
                </a:lnTo>
                <a:lnTo>
                  <a:pt x="1019405" y="2354215"/>
                </a:lnTo>
                <a:lnTo>
                  <a:pt x="0" y="1765661"/>
                </a:lnTo>
                <a:lnTo>
                  <a:pt x="0" y="588554"/>
                </a:lnTo>
                <a:close/>
              </a:path>
            </a:pathLst>
          </a:custGeom>
          <a:noFill/>
          <a:ln w="9525">
            <a:solidFill>
              <a:schemeClr val="bg1">
                <a:lumMod val="85000"/>
              </a:schemeClr>
            </a:solidFill>
            <a:miter lim="800000"/>
          </a:ln>
        </p:spPr>
        <p:txBody>
          <a:bodyPr vert="horz" lIns="45719" rIns="45719" rtlCol="0" anchor="ctr"/>
          <a:lstStyle/>
          <a:p>
            <a:pPr algn="ctr">
              <a:spcBef>
                <a:spcPts val="600"/>
              </a:spcBef>
            </a:pPr>
            <a:endParaRPr lang="en-US" dirty="0"/>
          </a:p>
        </p:txBody>
      </p:sp>
      <p:sp>
        <p:nvSpPr>
          <p:cNvPr id="4" name="Shape 22"/>
          <p:cNvSpPr/>
          <p:nvPr userDrawn="1"/>
        </p:nvSpPr>
        <p:spPr>
          <a:xfrm>
            <a:off x="3065565" y="1109367"/>
            <a:ext cx="1529106" cy="1765661"/>
          </a:xfrm>
          <a:custGeom>
            <a:avLst/>
            <a:gdLst/>
            <a:ahLst/>
            <a:cxnLst/>
            <a:rect l="0" t="0" r="r" b="b"/>
            <a:pathLst>
              <a:path w="2038809" h="2354215">
                <a:moveTo>
                  <a:pt x="1019405" y="0"/>
                </a:moveTo>
                <a:lnTo>
                  <a:pt x="2038809" y="588554"/>
                </a:lnTo>
                <a:lnTo>
                  <a:pt x="2038809" y="1765661"/>
                </a:lnTo>
                <a:lnTo>
                  <a:pt x="1019405" y="2354215"/>
                </a:lnTo>
                <a:lnTo>
                  <a:pt x="0" y="1765661"/>
                </a:lnTo>
                <a:lnTo>
                  <a:pt x="0" y="588554"/>
                </a:lnTo>
                <a:close/>
              </a:path>
            </a:pathLst>
          </a:custGeom>
          <a:noFill/>
          <a:ln w="9525">
            <a:solidFill>
              <a:schemeClr val="bg1">
                <a:lumMod val="85000"/>
              </a:schemeClr>
            </a:solidFill>
            <a:miter lim="800000"/>
          </a:ln>
        </p:spPr>
        <p:txBody>
          <a:bodyPr vert="horz" lIns="45719" rIns="45719" rtlCol="0" anchor="ctr"/>
          <a:lstStyle/>
          <a:p>
            <a:pPr algn="ctr">
              <a:spcBef>
                <a:spcPts val="600"/>
              </a:spcBef>
            </a:pPr>
            <a:endParaRPr lang="en-US" dirty="0"/>
          </a:p>
        </p:txBody>
      </p:sp>
      <p:sp>
        <p:nvSpPr>
          <p:cNvPr id="5" name="Shape 22"/>
          <p:cNvSpPr/>
          <p:nvPr userDrawn="1"/>
        </p:nvSpPr>
        <p:spPr>
          <a:xfrm>
            <a:off x="8331" y="1992199"/>
            <a:ext cx="1529106" cy="1765661"/>
          </a:xfrm>
          <a:custGeom>
            <a:avLst/>
            <a:gdLst/>
            <a:ahLst/>
            <a:cxnLst/>
            <a:rect l="0" t="0" r="r" b="b"/>
            <a:pathLst>
              <a:path w="2038809" h="2354215">
                <a:moveTo>
                  <a:pt x="1019405" y="0"/>
                </a:moveTo>
                <a:lnTo>
                  <a:pt x="2038809" y="588554"/>
                </a:lnTo>
                <a:lnTo>
                  <a:pt x="2038809" y="1765661"/>
                </a:lnTo>
                <a:lnTo>
                  <a:pt x="1019405" y="2354215"/>
                </a:lnTo>
                <a:lnTo>
                  <a:pt x="0" y="1765661"/>
                </a:lnTo>
                <a:lnTo>
                  <a:pt x="0" y="588554"/>
                </a:lnTo>
                <a:close/>
              </a:path>
            </a:pathLst>
          </a:custGeom>
          <a:noFill/>
          <a:ln w="9525">
            <a:solidFill>
              <a:schemeClr val="bg1">
                <a:lumMod val="85000"/>
              </a:schemeClr>
            </a:solidFill>
            <a:miter lim="800000"/>
          </a:ln>
        </p:spPr>
        <p:txBody>
          <a:bodyPr vert="horz" lIns="45719" rIns="45719" rtlCol="0" anchor="ctr"/>
          <a:lstStyle/>
          <a:p>
            <a:pPr algn="ctr">
              <a:spcBef>
                <a:spcPts val="600"/>
              </a:spcBef>
            </a:pPr>
            <a:endParaRPr lang="en-US" dirty="0"/>
          </a:p>
        </p:txBody>
      </p:sp>
      <p:sp>
        <p:nvSpPr>
          <p:cNvPr id="6" name="Shape 22"/>
          <p:cNvSpPr/>
          <p:nvPr userDrawn="1"/>
        </p:nvSpPr>
        <p:spPr>
          <a:xfrm>
            <a:off x="2309352" y="2434863"/>
            <a:ext cx="1529106" cy="1765661"/>
          </a:xfrm>
          <a:custGeom>
            <a:avLst/>
            <a:gdLst/>
            <a:ahLst/>
            <a:cxnLst/>
            <a:rect l="0" t="0" r="r" b="b"/>
            <a:pathLst>
              <a:path w="2038809" h="2354215">
                <a:moveTo>
                  <a:pt x="1019405" y="0"/>
                </a:moveTo>
                <a:lnTo>
                  <a:pt x="2038809" y="588554"/>
                </a:lnTo>
                <a:lnTo>
                  <a:pt x="2038809" y="1765661"/>
                </a:lnTo>
                <a:lnTo>
                  <a:pt x="1019405" y="2354215"/>
                </a:lnTo>
                <a:lnTo>
                  <a:pt x="0" y="1765661"/>
                </a:lnTo>
                <a:lnTo>
                  <a:pt x="0" y="588554"/>
                </a:lnTo>
                <a:close/>
              </a:path>
            </a:pathLst>
          </a:custGeom>
          <a:noFill/>
          <a:ln w="9525">
            <a:solidFill>
              <a:schemeClr val="bg1">
                <a:lumMod val="85000"/>
              </a:schemeClr>
            </a:solidFill>
            <a:miter lim="800000"/>
          </a:ln>
        </p:spPr>
        <p:txBody>
          <a:bodyPr vert="horz" lIns="45719" rIns="45719" rtlCol="0" anchor="ctr"/>
          <a:lstStyle/>
          <a:p>
            <a:pPr algn="ctr">
              <a:spcBef>
                <a:spcPts val="600"/>
              </a:spcBef>
            </a:pPr>
            <a:endParaRPr lang="en-US" dirty="0"/>
          </a:p>
        </p:txBody>
      </p:sp>
      <p:sp>
        <p:nvSpPr>
          <p:cNvPr id="7" name="Shape 22"/>
          <p:cNvSpPr/>
          <p:nvPr userDrawn="1"/>
        </p:nvSpPr>
        <p:spPr>
          <a:xfrm>
            <a:off x="1544758" y="1109367"/>
            <a:ext cx="1529106" cy="1765661"/>
          </a:xfrm>
          <a:custGeom>
            <a:avLst/>
            <a:gdLst/>
            <a:ahLst/>
            <a:cxnLst/>
            <a:rect l="0" t="0" r="r" b="b"/>
            <a:pathLst>
              <a:path w="2038809" h="2354215">
                <a:moveTo>
                  <a:pt x="1019405" y="0"/>
                </a:moveTo>
                <a:lnTo>
                  <a:pt x="2038809" y="588554"/>
                </a:lnTo>
                <a:lnTo>
                  <a:pt x="2038809" y="1765661"/>
                </a:lnTo>
                <a:lnTo>
                  <a:pt x="1019405" y="2354215"/>
                </a:lnTo>
                <a:lnTo>
                  <a:pt x="0" y="1765661"/>
                </a:lnTo>
                <a:lnTo>
                  <a:pt x="0" y="588554"/>
                </a:lnTo>
                <a:close/>
              </a:path>
            </a:pathLst>
          </a:custGeom>
          <a:noFill/>
          <a:ln w="9525">
            <a:solidFill>
              <a:schemeClr val="bg1">
                <a:lumMod val="85000"/>
              </a:schemeClr>
            </a:solidFill>
            <a:miter lim="800000"/>
          </a:ln>
        </p:spPr>
        <p:txBody>
          <a:bodyPr vert="horz" lIns="45719" rIns="45719" rtlCol="0" anchor="ctr"/>
          <a:lstStyle/>
          <a:p>
            <a:pPr algn="ctr">
              <a:spcBef>
                <a:spcPts val="600"/>
              </a:spcBef>
            </a:pPr>
            <a:endParaRPr lang="en-US" dirty="0"/>
          </a:p>
        </p:txBody>
      </p:sp>
      <p:cxnSp>
        <p:nvCxnSpPr>
          <p:cNvPr id="8" name="Straight Connector 47"/>
          <p:cNvCxnSpPr/>
          <p:nvPr/>
        </p:nvCxnSpPr>
        <p:spPr>
          <a:xfrm flipH="1">
            <a:off x="1539759" y="1545465"/>
            <a:ext cx="404" cy="88939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9" name="Straight Connector 48"/>
          <p:cNvCxnSpPr/>
          <p:nvPr/>
        </p:nvCxnSpPr>
        <p:spPr>
          <a:xfrm flipV="1">
            <a:off x="1537436" y="1109367"/>
            <a:ext cx="771914" cy="43609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0" name="Straight Connector 49"/>
          <p:cNvCxnSpPr/>
          <p:nvPr/>
        </p:nvCxnSpPr>
        <p:spPr>
          <a:xfrm flipH="1" flipV="1">
            <a:off x="2300522" y="1109367"/>
            <a:ext cx="771914" cy="43609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1" name="Straight Connector 50"/>
          <p:cNvCxnSpPr/>
          <p:nvPr/>
        </p:nvCxnSpPr>
        <p:spPr>
          <a:xfrm flipH="1">
            <a:off x="3065116" y="1545465"/>
            <a:ext cx="404" cy="88939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2" name="Straight Connector 51"/>
          <p:cNvCxnSpPr/>
          <p:nvPr/>
        </p:nvCxnSpPr>
        <p:spPr>
          <a:xfrm>
            <a:off x="3065400" y="2426860"/>
            <a:ext cx="775979" cy="44941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Connector 52"/>
          <p:cNvCxnSpPr/>
          <p:nvPr/>
        </p:nvCxnSpPr>
        <p:spPr>
          <a:xfrm flipH="1">
            <a:off x="3836490" y="1990164"/>
            <a:ext cx="1534761" cy="886115"/>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4" name="Straight Connector 53"/>
          <p:cNvCxnSpPr/>
          <p:nvPr/>
        </p:nvCxnSpPr>
        <p:spPr>
          <a:xfrm>
            <a:off x="5361059" y="1988978"/>
            <a:ext cx="1544040" cy="87640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5" name="Shape 22"/>
          <p:cNvSpPr/>
          <p:nvPr userDrawn="1"/>
        </p:nvSpPr>
        <p:spPr>
          <a:xfrm>
            <a:off x="3015107" y="1480212"/>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16" name="Shape 22"/>
          <p:cNvSpPr/>
          <p:nvPr userDrawn="1"/>
        </p:nvSpPr>
        <p:spPr>
          <a:xfrm>
            <a:off x="3019758" y="2367459"/>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17" name="Shape 22"/>
          <p:cNvSpPr/>
          <p:nvPr userDrawn="1"/>
        </p:nvSpPr>
        <p:spPr>
          <a:xfrm>
            <a:off x="3786240" y="2805450"/>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18" name="Shape 22"/>
          <p:cNvSpPr/>
          <p:nvPr userDrawn="1"/>
        </p:nvSpPr>
        <p:spPr>
          <a:xfrm>
            <a:off x="5310699" y="1934047"/>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cxnSp>
        <p:nvCxnSpPr>
          <p:cNvPr id="19" name="Straight Connector 58"/>
          <p:cNvCxnSpPr/>
          <p:nvPr/>
        </p:nvCxnSpPr>
        <p:spPr>
          <a:xfrm flipH="1">
            <a:off x="-40169" y="1990164"/>
            <a:ext cx="812528" cy="469123"/>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0" name="Straight Connector 59"/>
          <p:cNvCxnSpPr/>
          <p:nvPr/>
        </p:nvCxnSpPr>
        <p:spPr>
          <a:xfrm>
            <a:off x="760119" y="1988571"/>
            <a:ext cx="775979" cy="44941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1" name="Shape 22"/>
          <p:cNvSpPr/>
          <p:nvPr userDrawn="1"/>
        </p:nvSpPr>
        <p:spPr>
          <a:xfrm>
            <a:off x="712269" y="1934047"/>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22" name="Shape 22"/>
          <p:cNvSpPr/>
          <p:nvPr userDrawn="1"/>
        </p:nvSpPr>
        <p:spPr>
          <a:xfrm>
            <a:off x="6859789" y="2810450"/>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23" name="Slide Number Placeholder 5"/>
          <p:cNvSpPr>
            <a:spLocks noGrp="1"/>
          </p:cNvSpPr>
          <p:nvPr>
            <p:ph type="sldNum" sz="quarter"/>
          </p:nvPr>
        </p:nvSpPr>
        <p:spPr>
          <a:xfrm>
            <a:off x="511265" y="4571416"/>
            <a:ext cx="385301" cy="170373"/>
          </a:xfrm>
        </p:spPr>
        <p:txBody>
          <a:bodyPr rtlCol="0"/>
          <a:lstStyle/>
          <a:p>
            <a:fld id="{BB83BC9F-5C9C-430D-BC36-EF5655080BA2}" type="slidenum">
              <a:rPr/>
            </a:fld>
            <a:endParaRPr lang="en-US" dirty="0"/>
          </a:p>
        </p:txBody>
      </p:sp>
      <p:sp>
        <p:nvSpPr>
          <p:cNvPr id="24" name="Shape 22"/>
          <p:cNvSpPr/>
          <p:nvPr userDrawn="1"/>
        </p:nvSpPr>
        <p:spPr>
          <a:xfrm>
            <a:off x="1483566" y="2367459"/>
            <a:ext cx="100719" cy="116301"/>
          </a:xfrm>
          <a:custGeom>
            <a:avLst/>
            <a:gdLst/>
            <a:ahLst/>
            <a:cxnLst/>
            <a:rect l="0" t="0" r="r" b="b"/>
            <a:pathLst>
              <a:path w="134293" h="155068">
                <a:moveTo>
                  <a:pt x="67147" y="0"/>
                </a:moveTo>
                <a:lnTo>
                  <a:pt x="134293" y="38767"/>
                </a:lnTo>
                <a:lnTo>
                  <a:pt x="134293" y="116301"/>
                </a:lnTo>
                <a:lnTo>
                  <a:pt x="67147" y="155068"/>
                </a:lnTo>
                <a:lnTo>
                  <a:pt x="0" y="116301"/>
                </a:lnTo>
                <a:lnTo>
                  <a:pt x="0" y="38767"/>
                </a:lnTo>
                <a:close/>
              </a:path>
            </a:pathLst>
          </a:custGeom>
          <a:solidFill>
            <a:schemeClr val="accent1"/>
          </a:solidFill>
          <a:ln w="12700">
            <a:noFill/>
            <a:miter lim="800000"/>
          </a:ln>
        </p:spPr>
        <p:txBody>
          <a:bodyPr vert="horz" lIns="45719" rIns="45719" rtlCol="0" anchor="ctr"/>
          <a:lstStyle/>
          <a:p>
            <a:endParaRPr lang="en-US" dirty="0"/>
          </a:p>
        </p:txBody>
      </p:sp>
      <p:sp>
        <p:nvSpPr>
          <p:cNvPr id="25" name="Text Placeholder 18"/>
          <p:cNvSpPr>
            <a:spLocks noGrp="1"/>
          </p:cNvSpPr>
          <p:nvPr>
            <p:ph type="body" idx="1" hasCustomPrompt="1"/>
          </p:nvPr>
        </p:nvSpPr>
        <p:spPr>
          <a:xfrm>
            <a:off x="142434" y="2581177"/>
            <a:ext cx="1261372" cy="180975"/>
          </a:xfrm>
        </p:spPr>
        <p:txBody>
          <a:bodyPr vert="horz" rtlCol="0" anchor="b">
            <a:noAutofit/>
          </a:bodyPr>
          <a:lstStyle>
            <a:lvl1pPr lvl="0" algn="ctr">
              <a:lnSpc>
                <a:spcPct val="100000"/>
              </a:lnSpc>
              <a:defRPr lang="en-US" sz="1600" dirty="0">
                <a:latin typeface="Open Sans-demi_bold"/>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BIG GOAL</a:t>
            </a:r>
            <a:endParaRPr lang="en-US" dirty="0"/>
          </a:p>
        </p:txBody>
      </p:sp>
      <p:sp>
        <p:nvSpPr>
          <p:cNvPr id="26" name="Text Placeholder 18"/>
          <p:cNvSpPr>
            <a:spLocks noGrp="1"/>
          </p:cNvSpPr>
          <p:nvPr>
            <p:ph type="body" idx="2" hasCustomPrompt="1"/>
          </p:nvPr>
        </p:nvSpPr>
        <p:spPr>
          <a:xfrm>
            <a:off x="4733808" y="2581177"/>
            <a:ext cx="1261372" cy="180975"/>
          </a:xfrm>
        </p:spPr>
        <p:txBody>
          <a:bodyPr vert="horz" rtlCol="0" anchor="b">
            <a:noAutofit/>
          </a:bodyPr>
          <a:lstStyle>
            <a:lvl1pPr lvl="0" algn="ctr">
              <a:lnSpc>
                <a:spcPct val="100000"/>
              </a:lnSpc>
              <a:defRPr lang="en-US" sz="1600" dirty="0">
                <a:latin typeface="Open Sans-demi_bold"/>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BIG GOAL</a:t>
            </a:r>
            <a:endParaRPr lang="en-US" dirty="0"/>
          </a:p>
        </p:txBody>
      </p:sp>
      <p:sp>
        <p:nvSpPr>
          <p:cNvPr id="27" name="Text Placeholder 18"/>
          <p:cNvSpPr>
            <a:spLocks noGrp="1"/>
          </p:cNvSpPr>
          <p:nvPr>
            <p:ph type="body" idx="3" hasCustomPrompt="1"/>
          </p:nvPr>
        </p:nvSpPr>
        <p:spPr>
          <a:xfrm>
            <a:off x="6256516" y="1697774"/>
            <a:ext cx="1261372" cy="180975"/>
          </a:xfrm>
        </p:spPr>
        <p:txBody>
          <a:bodyPr vert="horz" rtlCol="0" anchor="b">
            <a:noAutofit/>
          </a:bodyPr>
          <a:lstStyle>
            <a:lvl1pPr lvl="0" algn="ctr">
              <a:lnSpc>
                <a:spcPct val="100000"/>
              </a:lnSpc>
              <a:defRPr lang="en-US" sz="1600" dirty="0">
                <a:latin typeface="Open Sans-demi_bold"/>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BIG GOAL</a:t>
            </a:r>
            <a:endParaRPr lang="en-US" dirty="0"/>
          </a:p>
        </p:txBody>
      </p:sp>
      <p:sp>
        <p:nvSpPr>
          <p:cNvPr id="28" name="Text Placeholder 18"/>
          <p:cNvSpPr>
            <a:spLocks noGrp="1"/>
          </p:cNvSpPr>
          <p:nvPr>
            <p:ph type="body" idx="4" hasCustomPrompt="1"/>
          </p:nvPr>
        </p:nvSpPr>
        <p:spPr>
          <a:xfrm>
            <a:off x="3199476" y="1703586"/>
            <a:ext cx="1261372" cy="180975"/>
          </a:xfrm>
        </p:spPr>
        <p:txBody>
          <a:bodyPr vert="horz" rtlCol="0" anchor="b">
            <a:noAutofit/>
          </a:bodyPr>
          <a:lstStyle>
            <a:lvl1pPr lvl="0" algn="ctr">
              <a:lnSpc>
                <a:spcPct val="100000"/>
              </a:lnSpc>
              <a:defRPr lang="en-US" sz="1600" dirty="0">
                <a:latin typeface="Open Sans-demi_bold"/>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BIG GOAL</a:t>
            </a:r>
            <a:endParaRPr lang="en-US" dirty="0"/>
          </a:p>
        </p:txBody>
      </p:sp>
      <p:sp>
        <p:nvSpPr>
          <p:cNvPr id="29" name="Text Placeholder 18"/>
          <p:cNvSpPr>
            <a:spLocks noGrp="1"/>
          </p:cNvSpPr>
          <p:nvPr>
            <p:ph type="body" idx="5" hasCustomPrompt="1"/>
          </p:nvPr>
        </p:nvSpPr>
        <p:spPr>
          <a:xfrm>
            <a:off x="1682579" y="1703586"/>
            <a:ext cx="1261372" cy="180975"/>
          </a:xfrm>
        </p:spPr>
        <p:txBody>
          <a:bodyPr vert="horz" rtlCol="0" anchor="b">
            <a:noAutofit/>
          </a:bodyPr>
          <a:lstStyle>
            <a:lvl1pPr lvl="0" algn="ctr">
              <a:lnSpc>
                <a:spcPct val="100000"/>
              </a:lnSpc>
              <a:defRPr lang="en-US" sz="1600" dirty="0">
                <a:latin typeface="Open Sans-demi_bold"/>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BIG GOAL</a:t>
            </a:r>
            <a:endParaRPr lang="en-US" dirty="0"/>
          </a:p>
        </p:txBody>
      </p:sp>
      <p:sp>
        <p:nvSpPr>
          <p:cNvPr id="30" name="Text Placeholder 18"/>
          <p:cNvSpPr>
            <a:spLocks noGrp="1"/>
          </p:cNvSpPr>
          <p:nvPr>
            <p:ph type="body" idx="6" hasCustomPrompt="1"/>
          </p:nvPr>
        </p:nvSpPr>
        <p:spPr>
          <a:xfrm>
            <a:off x="2443934" y="3028690"/>
            <a:ext cx="1261372" cy="180975"/>
          </a:xfrm>
        </p:spPr>
        <p:txBody>
          <a:bodyPr vert="horz" rtlCol="0" anchor="b">
            <a:noAutofit/>
          </a:bodyPr>
          <a:lstStyle>
            <a:lvl1pPr lvl="0" algn="ctr">
              <a:lnSpc>
                <a:spcPct val="100000"/>
              </a:lnSpc>
              <a:defRPr lang="en-US" sz="1600" dirty="0">
                <a:latin typeface="Open Sans-demi_bold"/>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pPr algn="ctr"/>
            <a:r>
              <a:rPr lang="en-US" dirty="0"/>
              <a:t>BIG GOAL</a:t>
            </a:r>
            <a:endParaRPr lang="en-US" dirty="0"/>
          </a:p>
        </p:txBody>
      </p:sp>
      <p:sp>
        <p:nvSpPr>
          <p:cNvPr id="31" name="Text Placeholder 47"/>
          <p:cNvSpPr>
            <a:spLocks noGrp="1"/>
          </p:cNvSpPr>
          <p:nvPr>
            <p:ph type="body" idx="7" hasCustomPrompt="1"/>
          </p:nvPr>
        </p:nvSpPr>
        <p:spPr>
          <a:xfrm>
            <a:off x="141935" y="2863905"/>
            <a:ext cx="1256561" cy="454662"/>
          </a:xfrm>
        </p:spPr>
        <p:txBody>
          <a:bodyPr vert="horz" rtlCol="0" anchor="t">
            <a:noAutofit/>
          </a:bodyPr>
          <a:lstStyle>
            <a:lvl1pPr lvl="0" algn="ctr">
              <a:lnSpc>
                <a:spcPct val="100000"/>
              </a:lnSpc>
              <a:defRPr lang="en-US" sz="1000" dirty="0">
                <a:solidFill>
                  <a:schemeClr val="bg1">
                    <a:lumMod val="50000"/>
                  </a:schemeClr>
                </a:solidFill>
                <a:latin typeface="Open Sans-light"/>
              </a:defRPr>
            </a:lvl1pPr>
            <a:lvl2pPr lvl="1">
              <a:defRPr lang="en-US" sz="1400" dirty="0">
                <a:solidFill>
                  <a:schemeClr val="bg1">
                    <a:lumMod val="50000"/>
                  </a:schemeClr>
                </a:solidFill>
              </a:defRPr>
            </a:lvl2pPr>
            <a:lvl3pPr lvl="2">
              <a:defRPr lang="en-US" sz="1400" dirty="0">
                <a:solidFill>
                  <a:schemeClr val="bg1">
                    <a:lumMod val="50000"/>
                  </a:schemeClr>
                </a:solidFill>
              </a:defRPr>
            </a:lvl3pPr>
            <a:lvl4pPr lvl="3">
              <a:defRPr lang="en-US" sz="1400" dirty="0">
                <a:solidFill>
                  <a:schemeClr val="bg1">
                    <a:lumMod val="50000"/>
                  </a:schemeClr>
                </a:solidFill>
              </a:defRPr>
            </a:lvl4pPr>
            <a:lvl5pPr lvl="4">
              <a:defRPr lang="en-US" sz="1400" dirty="0">
                <a:solidFill>
                  <a:schemeClr val="bg1">
                    <a:lumMod val="50000"/>
                  </a:schemeClr>
                </a:solidFill>
              </a:defRPr>
            </a:lvl5pPr>
          </a:lstStyle>
          <a:p>
            <a:pPr lvl="0"/>
            <a:r>
              <a:rPr lang="en-US" dirty="0"/>
              <a:t>Brief Description</a:t>
            </a:r>
            <a:br>
              <a:rPr lang="en-US" dirty="0"/>
            </a:br>
            <a:r>
              <a:rPr lang="en-US" dirty="0"/>
              <a:t>of this goal</a:t>
            </a:r>
            <a:endParaRPr lang="en-US" dirty="0"/>
          </a:p>
        </p:txBody>
      </p:sp>
      <p:sp>
        <p:nvSpPr>
          <p:cNvPr id="32" name="Text Placeholder 47"/>
          <p:cNvSpPr>
            <a:spLocks noGrp="1"/>
          </p:cNvSpPr>
          <p:nvPr>
            <p:ph type="body" idx="8" hasCustomPrompt="1"/>
          </p:nvPr>
        </p:nvSpPr>
        <p:spPr>
          <a:xfrm>
            <a:off x="1669561" y="1986441"/>
            <a:ext cx="1256561" cy="454662"/>
          </a:xfrm>
        </p:spPr>
        <p:txBody>
          <a:bodyPr vert="horz" rtlCol="0" anchor="t">
            <a:noAutofit/>
          </a:bodyPr>
          <a:lstStyle>
            <a:lvl1pPr lvl="0" algn="ctr">
              <a:lnSpc>
                <a:spcPct val="100000"/>
              </a:lnSpc>
              <a:defRPr lang="en-US" sz="1000" dirty="0">
                <a:solidFill>
                  <a:schemeClr val="bg1">
                    <a:lumMod val="50000"/>
                  </a:schemeClr>
                </a:solidFill>
                <a:latin typeface="Open Sans-light"/>
              </a:defRPr>
            </a:lvl1pPr>
            <a:lvl2pPr lvl="1">
              <a:defRPr lang="en-US" sz="1400" dirty="0">
                <a:solidFill>
                  <a:schemeClr val="bg1">
                    <a:lumMod val="50000"/>
                  </a:schemeClr>
                </a:solidFill>
              </a:defRPr>
            </a:lvl2pPr>
            <a:lvl3pPr lvl="2">
              <a:defRPr lang="en-US" sz="1400" dirty="0">
                <a:solidFill>
                  <a:schemeClr val="bg1">
                    <a:lumMod val="50000"/>
                  </a:schemeClr>
                </a:solidFill>
              </a:defRPr>
            </a:lvl3pPr>
            <a:lvl4pPr lvl="3">
              <a:defRPr lang="en-US" sz="1400" dirty="0">
                <a:solidFill>
                  <a:schemeClr val="bg1">
                    <a:lumMod val="50000"/>
                  </a:schemeClr>
                </a:solidFill>
              </a:defRPr>
            </a:lvl4pPr>
            <a:lvl5pPr lvl="4">
              <a:defRPr lang="en-US" sz="1400" dirty="0">
                <a:solidFill>
                  <a:schemeClr val="bg1">
                    <a:lumMod val="50000"/>
                  </a:schemeClr>
                </a:solidFill>
              </a:defRPr>
            </a:lvl5pPr>
          </a:lstStyle>
          <a:p>
            <a:pPr lvl="0"/>
            <a:r>
              <a:rPr lang="en-US" dirty="0"/>
              <a:t>Brief Description</a:t>
            </a:r>
            <a:br>
              <a:rPr lang="en-US" dirty="0"/>
            </a:br>
            <a:r>
              <a:rPr lang="en-US" dirty="0"/>
              <a:t>of this goal</a:t>
            </a:r>
            <a:endParaRPr lang="en-US" dirty="0"/>
          </a:p>
        </p:txBody>
      </p:sp>
      <p:sp>
        <p:nvSpPr>
          <p:cNvPr id="33" name="Text Placeholder 47"/>
          <p:cNvSpPr>
            <a:spLocks noGrp="1"/>
          </p:cNvSpPr>
          <p:nvPr>
            <p:ph type="body" idx="9" hasCustomPrompt="1"/>
          </p:nvPr>
        </p:nvSpPr>
        <p:spPr>
          <a:xfrm>
            <a:off x="3203391" y="1986441"/>
            <a:ext cx="1256561" cy="454662"/>
          </a:xfrm>
        </p:spPr>
        <p:txBody>
          <a:bodyPr vert="horz" rtlCol="0" anchor="t">
            <a:noAutofit/>
          </a:bodyPr>
          <a:lstStyle>
            <a:lvl1pPr lvl="0" algn="ctr">
              <a:lnSpc>
                <a:spcPct val="100000"/>
              </a:lnSpc>
              <a:defRPr lang="en-US" sz="1000" dirty="0">
                <a:solidFill>
                  <a:schemeClr val="bg1">
                    <a:lumMod val="50000"/>
                  </a:schemeClr>
                </a:solidFill>
                <a:latin typeface="Open Sans-light"/>
              </a:defRPr>
            </a:lvl1pPr>
            <a:lvl2pPr lvl="1">
              <a:defRPr lang="en-US" sz="1400" dirty="0">
                <a:solidFill>
                  <a:schemeClr val="bg1">
                    <a:lumMod val="50000"/>
                  </a:schemeClr>
                </a:solidFill>
              </a:defRPr>
            </a:lvl2pPr>
            <a:lvl3pPr lvl="2">
              <a:defRPr lang="en-US" sz="1400" dirty="0">
                <a:solidFill>
                  <a:schemeClr val="bg1">
                    <a:lumMod val="50000"/>
                  </a:schemeClr>
                </a:solidFill>
              </a:defRPr>
            </a:lvl3pPr>
            <a:lvl4pPr lvl="3">
              <a:defRPr lang="en-US" sz="1400" dirty="0">
                <a:solidFill>
                  <a:schemeClr val="bg1">
                    <a:lumMod val="50000"/>
                  </a:schemeClr>
                </a:solidFill>
              </a:defRPr>
            </a:lvl4pPr>
            <a:lvl5pPr lvl="4">
              <a:defRPr lang="en-US" sz="1400" dirty="0">
                <a:solidFill>
                  <a:schemeClr val="bg1">
                    <a:lumMod val="50000"/>
                  </a:schemeClr>
                </a:solidFill>
              </a:defRPr>
            </a:lvl5pPr>
          </a:lstStyle>
          <a:p>
            <a:pPr lvl="0"/>
            <a:r>
              <a:rPr lang="en-US" dirty="0"/>
              <a:t>Brief Description</a:t>
            </a:r>
            <a:br>
              <a:rPr lang="en-US" dirty="0"/>
            </a:br>
            <a:r>
              <a:rPr lang="en-US" dirty="0"/>
              <a:t>of this goal</a:t>
            </a:r>
            <a:endParaRPr lang="en-US" dirty="0"/>
          </a:p>
        </p:txBody>
      </p:sp>
      <p:sp>
        <p:nvSpPr>
          <p:cNvPr id="34" name="Text Placeholder 47"/>
          <p:cNvSpPr>
            <a:spLocks noGrp="1"/>
          </p:cNvSpPr>
          <p:nvPr>
            <p:ph type="body" idx="10" hasCustomPrompt="1"/>
          </p:nvPr>
        </p:nvSpPr>
        <p:spPr>
          <a:xfrm>
            <a:off x="6260432" y="1986441"/>
            <a:ext cx="1256561" cy="454662"/>
          </a:xfrm>
        </p:spPr>
        <p:txBody>
          <a:bodyPr vert="horz" rtlCol="0" anchor="t">
            <a:noAutofit/>
          </a:bodyPr>
          <a:lstStyle>
            <a:lvl1pPr lvl="0" algn="ctr">
              <a:lnSpc>
                <a:spcPct val="100000"/>
              </a:lnSpc>
              <a:defRPr lang="en-US" sz="1000" dirty="0">
                <a:solidFill>
                  <a:schemeClr val="bg1">
                    <a:lumMod val="50000"/>
                  </a:schemeClr>
                </a:solidFill>
                <a:latin typeface="Open Sans-light"/>
              </a:defRPr>
            </a:lvl1pPr>
            <a:lvl2pPr lvl="1">
              <a:defRPr lang="en-US" sz="1400" dirty="0">
                <a:solidFill>
                  <a:schemeClr val="bg1">
                    <a:lumMod val="50000"/>
                  </a:schemeClr>
                </a:solidFill>
              </a:defRPr>
            </a:lvl2pPr>
            <a:lvl3pPr lvl="2">
              <a:defRPr lang="en-US" sz="1400" dirty="0">
                <a:solidFill>
                  <a:schemeClr val="bg1">
                    <a:lumMod val="50000"/>
                  </a:schemeClr>
                </a:solidFill>
              </a:defRPr>
            </a:lvl3pPr>
            <a:lvl4pPr lvl="3">
              <a:defRPr lang="en-US" sz="1400" dirty="0">
                <a:solidFill>
                  <a:schemeClr val="bg1">
                    <a:lumMod val="50000"/>
                  </a:schemeClr>
                </a:solidFill>
              </a:defRPr>
            </a:lvl4pPr>
            <a:lvl5pPr lvl="4">
              <a:defRPr lang="en-US" sz="1400" dirty="0">
                <a:solidFill>
                  <a:schemeClr val="bg1">
                    <a:lumMod val="50000"/>
                  </a:schemeClr>
                </a:solidFill>
              </a:defRPr>
            </a:lvl5pPr>
          </a:lstStyle>
          <a:p>
            <a:pPr lvl="0"/>
            <a:r>
              <a:rPr lang="en-US" dirty="0"/>
              <a:t>Brief Description</a:t>
            </a:r>
            <a:br>
              <a:rPr lang="en-US" dirty="0"/>
            </a:br>
            <a:r>
              <a:rPr lang="en-US" dirty="0"/>
              <a:t>of this goal</a:t>
            </a:r>
            <a:endParaRPr lang="en-US" dirty="0"/>
          </a:p>
        </p:txBody>
      </p:sp>
      <p:sp>
        <p:nvSpPr>
          <p:cNvPr id="35" name="Text Placeholder 47"/>
          <p:cNvSpPr>
            <a:spLocks noGrp="1"/>
          </p:cNvSpPr>
          <p:nvPr>
            <p:ph type="body" idx="11" hasCustomPrompt="1"/>
          </p:nvPr>
        </p:nvSpPr>
        <p:spPr>
          <a:xfrm>
            <a:off x="2442539" y="3305734"/>
            <a:ext cx="1256561" cy="454662"/>
          </a:xfrm>
        </p:spPr>
        <p:txBody>
          <a:bodyPr vert="horz" rtlCol="0" anchor="t">
            <a:noAutofit/>
          </a:bodyPr>
          <a:lstStyle>
            <a:lvl1pPr lvl="0" algn="ctr">
              <a:lnSpc>
                <a:spcPct val="100000"/>
              </a:lnSpc>
              <a:defRPr lang="en-US" sz="1000" dirty="0">
                <a:solidFill>
                  <a:schemeClr val="bg1">
                    <a:lumMod val="50000"/>
                  </a:schemeClr>
                </a:solidFill>
                <a:latin typeface="Open Sans-light"/>
              </a:defRPr>
            </a:lvl1pPr>
            <a:lvl2pPr lvl="1">
              <a:defRPr lang="en-US" sz="1400" dirty="0">
                <a:solidFill>
                  <a:schemeClr val="bg1">
                    <a:lumMod val="50000"/>
                  </a:schemeClr>
                </a:solidFill>
              </a:defRPr>
            </a:lvl2pPr>
            <a:lvl3pPr lvl="2">
              <a:defRPr lang="en-US" sz="1400" dirty="0">
                <a:solidFill>
                  <a:schemeClr val="bg1">
                    <a:lumMod val="50000"/>
                  </a:schemeClr>
                </a:solidFill>
              </a:defRPr>
            </a:lvl3pPr>
            <a:lvl4pPr lvl="3">
              <a:defRPr lang="en-US" sz="1400" dirty="0">
                <a:solidFill>
                  <a:schemeClr val="bg1">
                    <a:lumMod val="50000"/>
                  </a:schemeClr>
                </a:solidFill>
              </a:defRPr>
            </a:lvl4pPr>
            <a:lvl5pPr lvl="4">
              <a:defRPr lang="en-US" sz="1400" dirty="0">
                <a:solidFill>
                  <a:schemeClr val="bg1">
                    <a:lumMod val="50000"/>
                  </a:schemeClr>
                </a:solidFill>
              </a:defRPr>
            </a:lvl5pPr>
          </a:lstStyle>
          <a:p>
            <a:pPr lvl="0"/>
            <a:r>
              <a:rPr lang="en-US" dirty="0"/>
              <a:t>Brief Description</a:t>
            </a:r>
            <a:br>
              <a:rPr lang="en-US" dirty="0"/>
            </a:br>
            <a:r>
              <a:rPr lang="en-US" dirty="0"/>
              <a:t>of this goal</a:t>
            </a:r>
            <a:endParaRPr lang="en-US" dirty="0"/>
          </a:p>
        </p:txBody>
      </p:sp>
      <p:sp>
        <p:nvSpPr>
          <p:cNvPr id="36" name="Text Placeholder 47"/>
          <p:cNvSpPr>
            <a:spLocks noGrp="1"/>
          </p:cNvSpPr>
          <p:nvPr>
            <p:ph type="body" idx="12" hasCustomPrompt="1"/>
          </p:nvPr>
        </p:nvSpPr>
        <p:spPr>
          <a:xfrm>
            <a:off x="4738226" y="2857321"/>
            <a:ext cx="1256561" cy="454662"/>
          </a:xfrm>
        </p:spPr>
        <p:txBody>
          <a:bodyPr vert="horz" rtlCol="0" anchor="t">
            <a:noAutofit/>
          </a:bodyPr>
          <a:lstStyle>
            <a:lvl1pPr lvl="0" algn="ctr">
              <a:lnSpc>
                <a:spcPct val="100000"/>
              </a:lnSpc>
              <a:defRPr lang="en-US" sz="1000" dirty="0">
                <a:solidFill>
                  <a:schemeClr val="bg1">
                    <a:lumMod val="50000"/>
                  </a:schemeClr>
                </a:solidFill>
                <a:latin typeface="Open Sans-light"/>
              </a:defRPr>
            </a:lvl1pPr>
            <a:lvl2pPr lvl="1">
              <a:defRPr lang="en-US" sz="1400" dirty="0">
                <a:solidFill>
                  <a:schemeClr val="bg1">
                    <a:lumMod val="50000"/>
                  </a:schemeClr>
                </a:solidFill>
              </a:defRPr>
            </a:lvl2pPr>
            <a:lvl3pPr lvl="2">
              <a:defRPr lang="en-US" sz="1400" dirty="0">
                <a:solidFill>
                  <a:schemeClr val="bg1">
                    <a:lumMod val="50000"/>
                  </a:schemeClr>
                </a:solidFill>
              </a:defRPr>
            </a:lvl3pPr>
            <a:lvl4pPr lvl="3">
              <a:defRPr lang="en-US" sz="1400" dirty="0">
                <a:solidFill>
                  <a:schemeClr val="bg1">
                    <a:lumMod val="50000"/>
                  </a:schemeClr>
                </a:solidFill>
              </a:defRPr>
            </a:lvl4pPr>
            <a:lvl5pPr lvl="4">
              <a:defRPr lang="en-US" sz="1400" dirty="0">
                <a:solidFill>
                  <a:schemeClr val="bg1">
                    <a:lumMod val="50000"/>
                  </a:schemeClr>
                </a:solidFill>
              </a:defRPr>
            </a:lvl5pPr>
          </a:lstStyle>
          <a:p>
            <a:pPr lvl="0"/>
            <a:r>
              <a:rPr lang="en-US" dirty="0"/>
              <a:t>Brief Description</a:t>
            </a:r>
            <a:br>
              <a:rPr lang="en-US" dirty="0"/>
            </a:br>
            <a:r>
              <a:rPr lang="en-US" dirty="0"/>
              <a:t>of this goal</a:t>
            </a:r>
            <a:endParaRPr lang="en-US" dirty="0"/>
          </a:p>
        </p:txBody>
      </p:sp>
      <p:sp>
        <p:nvSpPr>
          <p:cNvPr id="37" name="Freeform 36"/>
          <p:cNvSpPr/>
          <p:nvPr userDrawn="1"/>
        </p:nvSpPr>
        <p:spPr>
          <a:xfrm>
            <a:off x="570882" y="4502988"/>
            <a:ext cx="266067" cy="307228"/>
          </a:xfrm>
          <a:custGeom>
            <a:avLst/>
            <a:gdLst/>
            <a:ahLst/>
            <a:cxnLst/>
            <a:rect l="0" t="0" r="r" b="b"/>
            <a:pathLst>
              <a:path w="354756" h="409638">
                <a:moveTo>
                  <a:pt x="177378" y="0"/>
                </a:moveTo>
                <a:lnTo>
                  <a:pt x="354756" y="102410"/>
                </a:lnTo>
                <a:lnTo>
                  <a:pt x="354756" y="307229"/>
                </a:lnTo>
                <a:lnTo>
                  <a:pt x="177378" y="409638"/>
                </a:lnTo>
                <a:lnTo>
                  <a:pt x="0" y="307229"/>
                </a:lnTo>
                <a:lnTo>
                  <a:pt x="0" y="102410"/>
                </a:lnTo>
                <a:close/>
              </a:path>
            </a:pathLst>
          </a:custGeom>
          <a:noFill/>
          <a:ln w="6350">
            <a:solidFill>
              <a:schemeClr val="tx1">
                <a:alpha val="14999"/>
              </a:schemeClr>
            </a:solidFill>
            <a:miter lim="800000"/>
          </a:ln>
        </p:spPr>
        <p:txBody>
          <a:bodyPr vert="horz" lIns="45719" rIns="45719" rtlCol="0" anchor="ctr"/>
          <a:lstStyle/>
          <a:p>
            <a:endParaRPr lang="en-US" dirty="0"/>
          </a:p>
        </p:txBody>
      </p:sp>
      <p:sp>
        <p:nvSpPr>
          <p:cNvPr id="38" name="Date Placeholder 1"/>
          <p:cNvSpPr>
            <a:spLocks noGrp="1"/>
          </p:cNvSpPr>
          <p:nvPr>
            <p:ph type="dt" sz="half" idx="13"/>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r>
              <a:rPr lang="en-US" dirty="0"/>
              <a:t>Date</a:t>
            </a:r>
            <a:endParaRPr lang="en-US" dirty="0"/>
          </a:p>
        </p:txBody>
      </p:sp>
      <p:sp>
        <p:nvSpPr>
          <p:cNvPr id="39" name="Footer Placeholder 1"/>
          <p:cNvSpPr>
            <a:spLocks noGrp="1"/>
          </p:cNvSpPr>
          <p:nvPr>
            <p:ph type="ftr" sz="quarter" idx="14"/>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9" Type="http://schemas.openxmlformats.org/officeDocument/2006/relationships/theme" Target="../theme/theme1.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85875" y="813684"/>
            <a:ext cx="3286125" cy="1383416"/>
          </a:xfrm>
          <a:prstGeom prst="rect">
            <a:avLst/>
          </a:prstGeom>
        </p:spPr>
        <p:txBody>
          <a:bodyPr vert="horz" lIns="0" tIns="0" rIns="0" bIns="0" rtlCol="0" anchor="t">
            <a:noAutofit/>
          </a:bodyPr>
          <a:lstStyle/>
          <a:p>
            <a:r>
              <a:rPr lang="en-US" dirty="0"/>
              <a:t>YOUR TITLE HERE</a:t>
            </a:r>
            <a:endParaRPr lang="en-US" dirty="0"/>
          </a:p>
        </p:txBody>
      </p:sp>
      <p:sp>
        <p:nvSpPr>
          <p:cNvPr id="3" name="Текст 2"/>
          <p:cNvSpPr>
            <a:spLocks noGrp="1"/>
          </p:cNvSpPr>
          <p:nvPr>
            <p:ph type="body" idx="1"/>
          </p:nvPr>
        </p:nvSpPr>
        <p:spPr>
          <a:xfrm>
            <a:off x="1285875" y="2571750"/>
            <a:ext cx="6572250" cy="1628775"/>
          </a:xfrm>
          <a:prstGeom prst="rect">
            <a:avLst/>
          </a:prstGeom>
        </p:spPr>
        <p:txBody>
          <a:bodyPr vert="horz" lIns="0" tIns="0" rIns="0" bIns="0" rtlCol="0">
            <a:noAutofit/>
          </a:bodyPr>
          <a:lstStyle/>
          <a:p>
            <a:pPr lvl="0"/>
            <a:r>
              <a:rPr lang="en-US" dirty="0"/>
              <a:t>Write here subtitle</a:t>
            </a:r>
            <a:endParaRPr lang="en-US" dirty="0"/>
          </a:p>
          <a:p>
            <a:pPr lvl="1"/>
            <a:r>
              <a:rPr lang="en-US" dirty="0"/>
              <a:t>Write here subtitle</a:t>
            </a:r>
            <a:endParaRPr lang="en-US" dirty="0"/>
          </a:p>
          <a:p>
            <a:pPr lvl="2"/>
            <a:r>
              <a:rPr lang="en-US" dirty="0"/>
              <a:t>Write here text</a:t>
            </a:r>
            <a:endParaRPr lang="en-US" dirty="0"/>
          </a:p>
          <a:p>
            <a:pPr lvl="3"/>
            <a:r>
              <a:rPr lang="en-US" dirty="0"/>
              <a:t>Write here text</a:t>
            </a:r>
            <a:endParaRPr lang="en-US" dirty="0"/>
          </a:p>
          <a:p>
            <a:pPr lvl="4"/>
            <a:r>
              <a:rPr lang="en-US" dirty="0"/>
              <a:t>Write here text </a:t>
            </a:r>
            <a:endParaRPr lang="en-US" dirty="0"/>
          </a:p>
        </p:txBody>
      </p:sp>
      <p:sp>
        <p:nvSpPr>
          <p:cNvPr id="4" name="Номер слайда 21"/>
          <p:cNvSpPr>
            <a:spLocks noGrp="1"/>
          </p:cNvSpPr>
          <p:nvPr>
            <p:ph type="sldNum" sz="quarter" idx="4"/>
          </p:nvPr>
        </p:nvSpPr>
        <p:spPr>
          <a:xfrm>
            <a:off x="511265" y="4571416"/>
            <a:ext cx="385301" cy="170373"/>
          </a:xfrm>
          <a:prstGeom prst="rect">
            <a:avLst/>
          </a:prstGeom>
          <a:noFill/>
        </p:spPr>
        <p:txBody>
          <a:bodyPr vert="horz" lIns="0" tIns="0" rIns="0" bIns="0" rtlCol="0" anchor="ctr"/>
          <a:lstStyle>
            <a:lvl1pPr lvl="0" algn="ctr">
              <a:defRPr lang="en-US" sz="805" b="0" dirty="0">
                <a:solidFill>
                  <a:schemeClr val="bg1">
                    <a:lumMod val="65000"/>
                  </a:schemeClr>
                </a:solidFill>
                <a:latin typeface="+mn-lt"/>
              </a:defRPr>
            </a:lvl1pPr>
          </a:lstStyle>
          <a:p>
            <a:fld id="{C928F7CD-1333-49FD-B0DC-1A97EE2FD736}" type="slidenum">
              <a:rPr/>
            </a:fld>
            <a:endParaRPr lang="en-US" dirty="0"/>
          </a:p>
        </p:txBody>
      </p:sp>
      <p:sp>
        <p:nvSpPr>
          <p:cNvPr id="5" name="Footer Placeholder 1"/>
          <p:cNvSpPr>
            <a:spLocks noGrp="1"/>
          </p:cNvSpPr>
          <p:nvPr>
            <p:ph type="ftr" sz="quarter" idx="3"/>
          </p:nvPr>
        </p:nvSpPr>
        <p:spPr>
          <a:xfrm>
            <a:off x="2495550" y="4686300"/>
            <a:ext cx="5181600" cy="285750"/>
          </a:xfrm>
          <a:prstGeom prst="rect">
            <a:avLst/>
          </a:prstGeom>
        </p:spPr>
        <p:txBody>
          <a:bodyPr vert="horz" lIns="91440" tIns="45720" rIns="91440" bIns="45720" rtlCol="0" anchor="ctr"/>
          <a:lstStyle>
            <a:lvl1pPr lvl="0" algn="ctr">
              <a:defRPr lang="en-US" sz="600" b="0" i="0" dirty="0">
                <a:solidFill>
                  <a:schemeClr val="bg1">
                    <a:lumMod val="50000"/>
                  </a:schemeClr>
                </a:solidFill>
                <a:latin typeface="+mn-lt"/>
              </a:defRPr>
            </a:lvl1pPr>
          </a:lstStyle>
          <a:p>
            <a:r>
              <a:rPr lang="en-US" dirty="0"/>
              <a:t>Footer Message</a:t>
            </a:r>
            <a:endParaRPr lang="en-US" dirty="0"/>
          </a:p>
        </p:txBody>
      </p:sp>
      <p:sp>
        <p:nvSpPr>
          <p:cNvPr id="6" name="Date Placeholder 1"/>
          <p:cNvSpPr>
            <a:spLocks noGrp="1"/>
          </p:cNvSpPr>
          <p:nvPr>
            <p:ph type="dt" sz="half" idx="2"/>
          </p:nvPr>
        </p:nvSpPr>
        <p:spPr>
          <a:xfrm>
            <a:off x="762000" y="4695033"/>
            <a:ext cx="1639570" cy="285750"/>
          </a:xfrm>
          <a:prstGeom prst="rect">
            <a:avLst/>
          </a:prstGeom>
        </p:spPr>
        <p:txBody>
          <a:bodyPr vert="horz" lIns="91440" tIns="45720" rIns="91440" bIns="45720" rtlCol="0" anchor="ctr"/>
          <a:lstStyle>
            <a:lvl1pPr lvl="0" algn="l">
              <a:defRPr lang="en-US" sz="600" b="0" i="0" dirty="0">
                <a:solidFill>
                  <a:schemeClr val="bg1">
                    <a:lumMod val="50000"/>
                  </a:schemeClr>
                </a:solidFill>
                <a:latin typeface="+mn-lt"/>
              </a:defRPr>
            </a:lvl1pPr>
          </a:lstStyle>
          <a:p>
            <a:fld id="{6B7D435C-0C90-40B5-BB89-0148DCBFE8C5}" type="datetime4">
              <a:rPr/>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Lst>
  <p:hf hdr="0"/>
  <p:txStyles>
    <p:titleStyle>
      <a:lvl1pPr lvl="0" algn="l" rtl="0">
        <a:lnSpc>
          <a:spcPct val="100000"/>
        </a:lnSpc>
        <a:spcBef>
          <a:spcPct val="0"/>
        </a:spcBef>
        <a:buNone/>
        <a:defRPr lang="en-US" sz="3600" cap="all" spc="0" baseline="0" dirty="0">
          <a:solidFill>
            <a:schemeClr val="tx1"/>
          </a:solidFill>
          <a:latin typeface="Montserrat-light"/>
        </a:defRPr>
      </a:lvl1pPr>
    </p:titleStyle>
    <p:bodyStyle>
      <a:lvl1pPr marL="0" lvl="0" indent="0" algn="l" rtl="0">
        <a:lnSpc>
          <a:spcPct val="100000"/>
        </a:lnSpc>
        <a:spcBef>
          <a:spcPts val="1000"/>
        </a:spcBef>
        <a:buFont typeface="Arial" panose="020B0604020202090204"/>
        <a:buNone/>
        <a:defRPr lang="en-US" sz="2800" dirty="0">
          <a:solidFill>
            <a:schemeClr val="tx1"/>
          </a:solidFill>
          <a:latin typeface="+mn-lt"/>
        </a:defRPr>
      </a:lvl1pPr>
      <a:lvl2pPr marL="0" lvl="1" indent="0" algn="l" rtl="0">
        <a:lnSpc>
          <a:spcPct val="100000"/>
        </a:lnSpc>
        <a:spcBef>
          <a:spcPts val="500"/>
        </a:spcBef>
        <a:buFont typeface="Arial" panose="020B0604020202090204"/>
        <a:buNone/>
        <a:defRPr lang="en-US" sz="1800" dirty="0">
          <a:solidFill>
            <a:schemeClr val="tx1"/>
          </a:solidFill>
          <a:latin typeface="+mn-lt"/>
        </a:defRPr>
      </a:lvl2pPr>
      <a:lvl3pPr marL="0" lvl="2" indent="0" algn="l" rtl="0">
        <a:lnSpc>
          <a:spcPct val="100000"/>
        </a:lnSpc>
        <a:spcBef>
          <a:spcPts val="500"/>
        </a:spcBef>
        <a:buFont typeface="Arial" panose="020B0604020202090204"/>
        <a:buNone/>
        <a:defRPr lang="en-US" sz="1200" dirty="0">
          <a:solidFill>
            <a:schemeClr val="tx1"/>
          </a:solidFill>
          <a:latin typeface="+mn-lt"/>
        </a:defRPr>
      </a:lvl3pPr>
      <a:lvl4pPr marL="0" lvl="3" indent="0" algn="l" rtl="0">
        <a:lnSpc>
          <a:spcPct val="100000"/>
        </a:lnSpc>
        <a:spcBef>
          <a:spcPts val="500"/>
        </a:spcBef>
        <a:buFont typeface="Arial" panose="020B0604020202090204"/>
        <a:buNone/>
        <a:defRPr lang="en-US" sz="1000" dirty="0">
          <a:solidFill>
            <a:schemeClr val="tx1">
              <a:alpha val="70000"/>
            </a:schemeClr>
          </a:solidFill>
          <a:latin typeface="+mn-lt"/>
        </a:defRPr>
      </a:lvl4pPr>
      <a:lvl5pPr marL="0" lvl="4" indent="0" algn="l" rtl="0">
        <a:lnSpc>
          <a:spcPct val="100000"/>
        </a:lnSpc>
        <a:spcBef>
          <a:spcPts val="500"/>
        </a:spcBef>
        <a:buFont typeface="Arial" panose="020B0604020202090204"/>
        <a:buNone/>
        <a:defRPr lang="en-US" sz="1000" baseline="0" dirty="0">
          <a:solidFill>
            <a:schemeClr val="tx1">
              <a:alpha val="50000"/>
            </a:schemeClr>
          </a:solidFill>
          <a:latin typeface="+mn-lt"/>
        </a:defRPr>
      </a:lvl5pPr>
      <a:lvl6pPr marL="2514600" lvl="5" indent="-228600" algn="l" rtl="0">
        <a:lnSpc>
          <a:spcPct val="90000"/>
        </a:lnSpc>
        <a:spcBef>
          <a:spcPts val="500"/>
        </a:spcBef>
        <a:buFont typeface="Arial" panose="020B0604020202090204"/>
        <a:buChar char="•"/>
        <a:defRPr lang="en-US" sz="1800" dirty="0">
          <a:solidFill>
            <a:schemeClr val="tx1"/>
          </a:solidFill>
          <a:latin typeface="+mn-lt"/>
        </a:defRPr>
      </a:lvl6pPr>
      <a:lvl7pPr marL="2971800" lvl="6" indent="-228600" algn="l" rtl="0">
        <a:lnSpc>
          <a:spcPct val="90000"/>
        </a:lnSpc>
        <a:spcBef>
          <a:spcPts val="500"/>
        </a:spcBef>
        <a:buFont typeface="Arial" panose="020B0604020202090204"/>
        <a:buChar char="•"/>
        <a:defRPr lang="en-US" sz="1800" dirty="0">
          <a:solidFill>
            <a:schemeClr val="tx1"/>
          </a:solidFill>
          <a:latin typeface="+mn-lt"/>
        </a:defRPr>
      </a:lvl7pPr>
      <a:lvl8pPr marL="3429000" lvl="7" indent="-228600" algn="l" rtl="0">
        <a:lnSpc>
          <a:spcPct val="90000"/>
        </a:lnSpc>
        <a:spcBef>
          <a:spcPts val="500"/>
        </a:spcBef>
        <a:buFont typeface="Arial" panose="020B0604020202090204"/>
        <a:buChar char="•"/>
        <a:defRPr lang="en-US" sz="1800" dirty="0">
          <a:solidFill>
            <a:schemeClr val="tx1"/>
          </a:solidFill>
          <a:latin typeface="+mn-lt"/>
        </a:defRPr>
      </a:lvl8pPr>
      <a:lvl9pPr marL="3885565" lvl="8" indent="-228600" algn="l" rtl="0">
        <a:lnSpc>
          <a:spcPct val="90000"/>
        </a:lnSpc>
        <a:spcBef>
          <a:spcPts val="500"/>
        </a:spcBef>
        <a:buFont typeface="Arial" panose="020B0604020202090204"/>
        <a:buChar char="•"/>
        <a:defRPr lang="en-US" sz="1800" dirty="0">
          <a:solidFill>
            <a:schemeClr val="tx1"/>
          </a:solidFill>
          <a:latin typeface="+mn-lt"/>
        </a:defRPr>
      </a:lvl9pPr>
    </p:bodyStyle>
    <p:otherStyle>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6965" lvl="8" algn="l" rtl="0">
        <a:defRPr lang="en-US" sz="1800" dirty="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17.jpeg"/><Relationship Id="rId8" Type="http://schemas.openxmlformats.org/officeDocument/2006/relationships/image" Target="../media/image16.png"/><Relationship Id="rId7" Type="http://schemas.openxmlformats.org/officeDocument/2006/relationships/image" Target="../media/image15.png"/><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jpeg"/><Relationship Id="rId3" Type="http://schemas.openxmlformats.org/officeDocument/2006/relationships/image" Target="../media/image11.png"/><Relationship Id="rId2" Type="http://schemas.openxmlformats.org/officeDocument/2006/relationships/image" Target="../media/image10.png"/><Relationship Id="rId18" Type="http://schemas.openxmlformats.org/officeDocument/2006/relationships/notesSlide" Target="../notesSlides/notesSlide1.xml"/><Relationship Id="rId17" Type="http://schemas.openxmlformats.org/officeDocument/2006/relationships/slideLayout" Target="../slideLayouts/slideLayout1.xml"/><Relationship Id="rId16" Type="http://schemas.openxmlformats.org/officeDocument/2006/relationships/hyperlink" Target="mailto:devangs@cisco.com" TargetMode="External"/><Relationship Id="rId15" Type="http://schemas.openxmlformats.org/officeDocument/2006/relationships/image" Target="../media/image23.png"/><Relationship Id="rId14" Type="http://schemas.openxmlformats.org/officeDocument/2006/relationships/image" Target="../media/image22.png"/><Relationship Id="rId13" Type="http://schemas.openxmlformats.org/officeDocument/2006/relationships/image" Target="../media/image21.png"/><Relationship Id="rId12" Type="http://schemas.openxmlformats.org/officeDocument/2006/relationships/image" Target="../media/image20.png"/><Relationship Id="rId11" Type="http://schemas.openxmlformats.org/officeDocument/2006/relationships/image" Target="../media/image19.png"/><Relationship Id="rId10" Type="http://schemas.openxmlformats.org/officeDocument/2006/relationships/image" Target="../media/image18.png"/><Relationship Id="rId1"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9.xml"/><Relationship Id="rId1" Type="http://schemas.openxmlformats.org/officeDocument/2006/relationships/image" Target="../media/image24.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1.xml"/><Relationship Id="rId1" Type="http://schemas.openxmlformats.org/officeDocument/2006/relationships/hyperlink" Target="https://www.digit.org/" TargetMode="External"/></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19.xml"/><Relationship Id="rId5" Type="http://schemas.openxmlformats.org/officeDocument/2006/relationships/image" Target="../media/image35.jpeg"/><Relationship Id="rId4" Type="http://schemas.openxmlformats.org/officeDocument/2006/relationships/image" Target="../media/image18.png"/><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image" Target="../media/image32.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27.xml"/><Relationship Id="rId3" Type="http://schemas.openxmlformats.org/officeDocument/2006/relationships/hyperlink" Target="https://github.com/Devang-25/E-Government-Simplify-By-Devang-Sharma" TargetMode="External"/><Relationship Id="rId2" Type="http://schemas.openxmlformats.org/officeDocument/2006/relationships/image" Target="../media/image16.png"/><Relationship Id="rId1" Type="http://schemas.openxmlformats.org/officeDocument/2006/relationships/image" Target="../media/image36.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25.xml"/><Relationship Id="rId4" Type="http://schemas.openxmlformats.org/officeDocument/2006/relationships/image" Target="../media/image38.jpeg"/><Relationship Id="rId3" Type="http://schemas.openxmlformats.org/officeDocument/2006/relationships/hyperlink" Target="https://www.linkedin.com/in/devang25/" TargetMode="External"/><Relationship Id="rId2" Type="http://schemas.openxmlformats.org/officeDocument/2006/relationships/hyperlink" Target="mailto:devangs@cisco.com" TargetMode="External"/><Relationship Id="rId1" Type="http://schemas.openxmlformats.org/officeDocument/2006/relationships/image" Target="../media/image37.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9.xml"/><Relationship Id="rId2" Type="http://schemas.openxmlformats.org/officeDocument/2006/relationships/image" Target="../media/image25.png"/><Relationship Id="rId1" Type="http://schemas.openxmlformats.org/officeDocument/2006/relationships/image" Target="../media/image24.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image" Target="../media/image27.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4.xml"/><Relationship Id="rId2" Type="http://schemas.openxmlformats.org/officeDocument/2006/relationships/image" Target="../media/image29.png"/><Relationship Id="rId1" Type="http://schemas.openxmlformats.org/officeDocument/2006/relationships/image" Target="../media/image28.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27.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3.xml"/><Relationship Id="rId2" Type="http://schemas.openxmlformats.org/officeDocument/2006/relationships/image" Target="../media/image30.png"/><Relationship Id="rId1" Type="http://schemas.openxmlformats.org/officeDocument/2006/relationships/image" Target="../media/image2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image" Target="../media/image31.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6" descr="A picture containing indoor, floor, wall, table&#10;&#10;Description automatically generated"/>
          <p:cNvPicPr>
            <a:picLocks noGrp="1" noChangeAspect="1"/>
          </p:cNvPicPr>
          <p:nvPr>
            <p:ph type="pic"/>
          </p:nvPr>
        </p:nvPicPr>
        <p:blipFill>
          <a:blip r:embed="rId1"/>
          <a:srcRect l="21075" r="21075"/>
          <a:stretch>
            <a:fillRect/>
          </a:stretch>
        </p:blipFill>
        <p:spPr/>
      </p:pic>
      <p:pic>
        <p:nvPicPr>
          <p:cNvPr id="3" name="Picture Placeholder 10" descr="A person sitting in a living room&#10;&#10;Description automatically generated"/>
          <p:cNvPicPr>
            <a:picLocks noGrp="1" noChangeAspect="1"/>
          </p:cNvPicPr>
          <p:nvPr>
            <p:ph type="pic" idx="1"/>
          </p:nvPr>
        </p:nvPicPr>
        <p:blipFill>
          <a:blip r:embed="rId2"/>
          <a:srcRect t="11510" b="11510"/>
          <a:stretch>
            <a:fillRect/>
          </a:stretch>
        </p:blipFill>
        <p:spPr>
          <a:noFill/>
        </p:spPr>
      </p:pic>
      <p:pic>
        <p:nvPicPr>
          <p:cNvPr id="4" name="Picture Placeholder 19"/>
          <p:cNvPicPr>
            <a:picLocks noGrp="1" noChangeAspect="1"/>
          </p:cNvPicPr>
          <p:nvPr>
            <p:ph type="pic" idx="2"/>
          </p:nvPr>
        </p:nvPicPr>
        <p:blipFill>
          <a:blip r:embed="rId3"/>
          <a:srcRect l="22460" r="22460"/>
          <a:stretch>
            <a:fillRect/>
          </a:stretch>
        </p:blipFill>
        <p:spPr/>
      </p:pic>
      <p:pic>
        <p:nvPicPr>
          <p:cNvPr id="5" name="Picture Placeholder 35"/>
          <p:cNvPicPr>
            <a:picLocks noGrp="1" noChangeAspect="1"/>
          </p:cNvPicPr>
          <p:nvPr>
            <p:ph type="pic" idx="3"/>
          </p:nvPr>
        </p:nvPicPr>
        <p:blipFill>
          <a:blip r:embed="rId4"/>
          <a:srcRect l="18652" r="18652"/>
          <a:stretch>
            <a:fillRect/>
          </a:stretch>
        </p:blipFill>
        <p:spPr>
          <a:noFill/>
        </p:spPr>
      </p:pic>
      <p:pic>
        <p:nvPicPr>
          <p:cNvPr id="6" name="Picture Placeholder 29"/>
          <p:cNvPicPr>
            <a:picLocks noGrp="1" noChangeAspect="1"/>
          </p:cNvPicPr>
          <p:nvPr>
            <p:ph type="pic" idx="4"/>
          </p:nvPr>
        </p:nvPicPr>
        <p:blipFill>
          <a:blip r:embed="rId5"/>
          <a:srcRect l="21075" r="21075"/>
          <a:stretch>
            <a:fillRect/>
          </a:stretch>
        </p:blipFill>
        <p:spPr/>
      </p:pic>
      <p:pic>
        <p:nvPicPr>
          <p:cNvPr id="7" name="Picture Placeholder 28"/>
          <p:cNvPicPr>
            <a:picLocks noGrp="1" noChangeAspect="1"/>
          </p:cNvPicPr>
          <p:nvPr>
            <p:ph type="pic" idx="5"/>
          </p:nvPr>
        </p:nvPicPr>
        <p:blipFill>
          <a:blip r:embed="rId6"/>
          <a:srcRect l="21075" r="21075"/>
          <a:stretch>
            <a:fillRect/>
          </a:stretch>
        </p:blipFill>
        <p:spPr/>
      </p:pic>
      <p:pic>
        <p:nvPicPr>
          <p:cNvPr id="8" name="Picture Placeholder 24"/>
          <p:cNvPicPr>
            <a:picLocks noGrp="1" noChangeAspect="1"/>
          </p:cNvPicPr>
          <p:nvPr>
            <p:ph type="pic" idx="6"/>
          </p:nvPr>
        </p:nvPicPr>
        <p:blipFill>
          <a:blip r:embed="rId7"/>
          <a:srcRect l="19256" r="19256"/>
          <a:stretch>
            <a:fillRect/>
          </a:stretch>
        </p:blipFill>
        <p:spPr/>
      </p:pic>
      <p:pic>
        <p:nvPicPr>
          <p:cNvPr id="9" name="Picture Placeholder 22"/>
          <p:cNvPicPr>
            <a:picLocks noGrp="1" noChangeAspect="1"/>
          </p:cNvPicPr>
          <p:nvPr>
            <p:ph type="pic" idx="7"/>
          </p:nvPr>
        </p:nvPicPr>
        <p:blipFill>
          <a:blip r:embed="rId8"/>
          <a:srcRect l="20555" r="20555"/>
          <a:stretch>
            <a:fillRect/>
          </a:stretch>
        </p:blipFill>
        <p:spPr>
          <a:noFill/>
        </p:spPr>
      </p:pic>
      <p:pic>
        <p:nvPicPr>
          <p:cNvPr id="10" name="Picture Placeholder 36"/>
          <p:cNvPicPr>
            <a:picLocks noGrp="1" noChangeAspect="1"/>
          </p:cNvPicPr>
          <p:nvPr>
            <p:ph type="pic" idx="8"/>
          </p:nvPr>
        </p:nvPicPr>
        <p:blipFill>
          <a:blip r:embed="rId9"/>
          <a:srcRect l="25728" r="25728"/>
          <a:stretch>
            <a:fillRect/>
          </a:stretch>
        </p:blipFill>
        <p:spPr>
          <a:noFill/>
        </p:spPr>
      </p:pic>
      <p:pic>
        <p:nvPicPr>
          <p:cNvPr id="11" name="Picture Placeholder 23"/>
          <p:cNvPicPr>
            <a:picLocks noGrp="1" noChangeAspect="1"/>
          </p:cNvPicPr>
          <p:nvPr>
            <p:ph type="pic" idx="9"/>
          </p:nvPr>
        </p:nvPicPr>
        <p:blipFill>
          <a:blip r:embed="rId10"/>
          <a:srcRect l="17524" r="17524"/>
          <a:stretch>
            <a:fillRect/>
          </a:stretch>
        </p:blipFill>
        <p:spPr>
          <a:noFill/>
        </p:spPr>
      </p:pic>
      <p:pic>
        <p:nvPicPr>
          <p:cNvPr id="12" name="Picture Placeholder 14" descr="A group of people sitting at a table using a computer&#10;&#10;Description automatically generated"/>
          <p:cNvPicPr>
            <a:picLocks noGrp="1" noChangeAspect="1"/>
          </p:cNvPicPr>
          <p:nvPr>
            <p:ph type="pic" idx="10"/>
          </p:nvPr>
        </p:nvPicPr>
        <p:blipFill>
          <a:blip r:embed="rId11"/>
          <a:srcRect l="24452" r="24452"/>
          <a:stretch>
            <a:fillRect/>
          </a:stretch>
        </p:blipFill>
        <p:spPr/>
      </p:pic>
      <p:pic>
        <p:nvPicPr>
          <p:cNvPr id="13" name="Picture Placeholder 30"/>
          <p:cNvPicPr>
            <a:picLocks noGrp="1" noChangeAspect="1"/>
          </p:cNvPicPr>
          <p:nvPr>
            <p:ph type="pic" idx="11"/>
          </p:nvPr>
        </p:nvPicPr>
        <p:blipFill>
          <a:blip r:embed="rId12"/>
          <a:srcRect l="27223" r="27223"/>
          <a:stretch>
            <a:fillRect/>
          </a:stretch>
        </p:blipFill>
        <p:spPr/>
      </p:pic>
      <p:pic>
        <p:nvPicPr>
          <p:cNvPr id="14" name="Picture Placeholder 18" descr="A living room filled with furniture and a large window&#10;&#10;Description automatically generated"/>
          <p:cNvPicPr>
            <a:picLocks noGrp="1" noChangeAspect="1"/>
          </p:cNvPicPr>
          <p:nvPr>
            <p:ph type="pic" idx="12"/>
          </p:nvPr>
        </p:nvPicPr>
        <p:blipFill>
          <a:blip r:embed="rId13"/>
          <a:srcRect l="25058" r="25058"/>
          <a:stretch>
            <a:fillRect/>
          </a:stretch>
        </p:blipFill>
        <p:spPr/>
      </p:pic>
      <p:pic>
        <p:nvPicPr>
          <p:cNvPr id="15" name="Picture Placeholder 5" descr="A group of people in a room&#10;&#10;Description automatically generated"/>
          <p:cNvPicPr>
            <a:picLocks noGrp="1" noChangeAspect="1"/>
          </p:cNvPicPr>
          <p:nvPr>
            <p:ph type="pic" idx="13"/>
          </p:nvPr>
        </p:nvPicPr>
        <p:blipFill>
          <a:blip r:embed="rId6"/>
          <a:srcRect l="21075" r="21075"/>
          <a:stretch>
            <a:fillRect/>
          </a:stretch>
        </p:blipFill>
        <p:spPr/>
      </p:pic>
      <p:pic>
        <p:nvPicPr>
          <p:cNvPr id="16" name="Picture Placeholder 40"/>
          <p:cNvPicPr>
            <a:picLocks noGrp="1" noChangeAspect="1"/>
          </p:cNvPicPr>
          <p:nvPr>
            <p:ph type="pic" idx="14"/>
          </p:nvPr>
        </p:nvPicPr>
        <p:blipFill>
          <a:blip r:embed="rId14"/>
          <a:srcRect l="25665" r="25665"/>
          <a:stretch>
            <a:fillRect/>
          </a:stretch>
        </p:blipFill>
        <p:spPr/>
      </p:pic>
      <p:pic>
        <p:nvPicPr>
          <p:cNvPr id="17" name="Picture Placeholder 37"/>
          <p:cNvPicPr>
            <a:picLocks noGrp="1" noChangeAspect="1"/>
          </p:cNvPicPr>
          <p:nvPr>
            <p:ph type="pic" idx="15"/>
          </p:nvPr>
        </p:nvPicPr>
        <p:blipFill>
          <a:blip r:embed="rId15"/>
          <a:srcRect l="25665" r="25665"/>
          <a:stretch>
            <a:fillRect/>
          </a:stretch>
        </p:blipFill>
        <p:spPr/>
      </p:pic>
      <p:sp>
        <p:nvSpPr>
          <p:cNvPr id="18" name="Title 25"/>
          <p:cNvSpPr>
            <a:spLocks noGrp="1"/>
          </p:cNvSpPr>
          <p:nvPr>
            <p:ph type="title" idx="16"/>
          </p:nvPr>
        </p:nvSpPr>
        <p:spPr>
          <a:xfrm>
            <a:off x="1167130" y="597309"/>
            <a:ext cx="6572250" cy="2117017"/>
          </a:xfrm>
        </p:spPr>
        <p:txBody>
          <a:bodyPr rtlCol="0"/>
          <a:lstStyle/>
          <a:p>
            <a:r>
              <a:rPr lang="en-US" sz="4800" b="1" u="sng" dirty="0">
                <a:latin typeface="+mj-lt"/>
              </a:rPr>
              <a:t>E-GOV</a:t>
            </a:r>
            <a:br>
              <a:rPr lang="en-US" sz="4800" b="1" u="sng" dirty="0">
                <a:latin typeface="+mj-lt"/>
              </a:rPr>
            </a:br>
            <a:r>
              <a:rPr lang="en-US" sz="4800" b="1" u="sng" dirty="0">
                <a:solidFill>
                  <a:schemeClr val="accent1"/>
                </a:solidFill>
                <a:latin typeface="+mj-lt"/>
              </a:rPr>
              <a:t>SIMPLIFY</a:t>
            </a:r>
            <a:br>
              <a:rPr lang="en-US" sz="4800" b="1" u="sng" dirty="0">
                <a:solidFill>
                  <a:schemeClr val="accent1"/>
                </a:solidFill>
                <a:latin typeface="+mj-lt"/>
              </a:rPr>
            </a:br>
            <a:r>
              <a:rPr lang="en-US" sz="2400" b="1" u="sng" dirty="0">
                <a:solidFill>
                  <a:schemeClr val="accent1"/>
                </a:solidFill>
                <a:latin typeface="+mj-lt"/>
              </a:rPr>
              <a:t>(Business prOcess Framework)</a:t>
            </a:r>
            <a:endParaRPr lang="en-US" sz="2400" b="1" u="sng" dirty="0">
              <a:solidFill>
                <a:schemeClr val="accent1"/>
              </a:solidFill>
              <a:latin typeface="+mj-lt"/>
            </a:endParaRPr>
          </a:p>
        </p:txBody>
      </p:sp>
      <p:sp>
        <p:nvSpPr>
          <p:cNvPr id="19" name="Text Placeholder 27"/>
          <p:cNvSpPr>
            <a:spLocks noGrp="1"/>
          </p:cNvSpPr>
          <p:nvPr>
            <p:ph type="body" idx="17"/>
          </p:nvPr>
        </p:nvSpPr>
        <p:spPr/>
        <p:txBody>
          <a:bodyPr rtlCol="0"/>
          <a:lstStyle/>
          <a:p>
            <a:r>
              <a:rPr lang="en-US" sz="1000" dirty="0"/>
              <a:t>Developed By:</a:t>
            </a:r>
            <a:endParaRPr lang="en-US" sz="1000" dirty="0"/>
          </a:p>
          <a:p>
            <a:r>
              <a:rPr lang="en-US" sz="1600" b="1" dirty="0" err="1">
                <a:latin typeface="+mn-lt"/>
              </a:rPr>
              <a:t>DEVANG</a:t>
            </a:r>
            <a:r>
              <a:rPr lang="en-US" sz="1600" b="1" dirty="0">
                <a:latin typeface="+mn-lt"/>
              </a:rPr>
              <a:t> </a:t>
            </a:r>
            <a:r>
              <a:rPr lang="en-US" sz="1600" b="1" dirty="0" err="1">
                <a:latin typeface="+mn-lt"/>
              </a:rPr>
              <a:t>SHARMA</a:t>
            </a:r>
            <a:endParaRPr lang="en-US" sz="1600" b="1" dirty="0" err="1">
              <a:latin typeface="+mn-lt"/>
            </a:endParaRPr>
          </a:p>
          <a:p>
            <a:r>
              <a:rPr lang="en-US" sz="1600" b="1" dirty="0" err="1">
                <a:solidFill>
                  <a:schemeClr val="tx2">
                    <a:alpha val="70000"/>
                  </a:schemeClr>
                </a:solidFill>
                <a:latin typeface="+mn-lt"/>
                <a:hlinkClick r:id="rId16"/>
              </a:rPr>
              <a:t>devangs@cisco.com</a:t>
            </a:r>
            <a:endParaRPr lang="en-US" sz="1600" b="1" dirty="0" err="1">
              <a:solidFill>
                <a:schemeClr val="tx2">
                  <a:alpha val="70000"/>
                </a:schemeClr>
              </a:solidFill>
              <a:latin typeface="+mn-lt"/>
              <a:hlinkClick r:id="rId16"/>
            </a:endParaRPr>
          </a:p>
        </p:txBody>
      </p:sp>
      <p:sp>
        <p:nvSpPr>
          <p:cNvPr id="20" name="Text Box 19"/>
          <p:cNvSpPr txBox="1"/>
          <p:nvPr/>
        </p:nvSpPr>
        <p:spPr>
          <a:xfrm>
            <a:off x="3097796" y="248954"/>
            <a:ext cx="1905000" cy="308552"/>
          </a:xfrm>
          <a:prstGeom prst="rect">
            <a:avLst/>
          </a:prstGeom>
        </p:spPr>
        <p:txBody>
          <a:bodyPr vert="horz" lIns="95250" tIns="47625" rIns="95250" bIns="47625" rtlCol="0" anchor="t">
            <a:spAutoFit/>
          </a:bodyPr>
          <a:lstStyle/>
          <a:p>
            <a:pPr>
              <a:defRPr lang="en-US" sz="1400" dirty="0"/>
            </a:pP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0"/>
          <p:cNvPicPr>
            <a:picLocks noGrp="1" noChangeAspect="1"/>
          </p:cNvPicPr>
          <p:nvPr>
            <p:ph type="pic"/>
          </p:nvPr>
        </p:nvPicPr>
        <p:blipFill>
          <a:blip r:embed="rId1"/>
          <a:srcRect l="21197" r="21197"/>
          <a:stretch>
            <a:fillRect/>
          </a:stretch>
        </p:blipFill>
        <p:spPr/>
      </p:pic>
      <p:sp>
        <p:nvSpPr>
          <p:cNvPr id="3" name="Title 3"/>
          <p:cNvSpPr>
            <a:spLocks noGrp="1"/>
          </p:cNvSpPr>
          <p:nvPr>
            <p:ph type="title" idx="2"/>
          </p:nvPr>
        </p:nvSpPr>
        <p:spPr>
          <a:xfrm>
            <a:off x="709930" y="143510"/>
            <a:ext cx="5868670" cy="838200"/>
          </a:xfrm>
        </p:spPr>
        <p:txBody>
          <a:bodyPr rtlCol="0"/>
          <a:lstStyle/>
          <a:p>
            <a:r>
              <a:rPr lang="en-US" sz="2800" b="1" u="sng" dirty="0">
                <a:solidFill>
                  <a:schemeClr val="accent1"/>
                </a:solidFill>
                <a:latin typeface="+mj-lt"/>
              </a:rPr>
              <a:t>HOW BUSINESS PROCESS HELP?</a:t>
            </a:r>
            <a:endParaRPr lang="en-US" sz="2800" b="1" u="sng" dirty="0">
              <a:solidFill>
                <a:schemeClr val="accent1"/>
              </a:solidFill>
              <a:latin typeface="+mj-lt"/>
            </a:endParaRPr>
          </a:p>
        </p:txBody>
      </p:sp>
      <p:sp>
        <p:nvSpPr>
          <p:cNvPr id="4" name="Content Placeholder 3"/>
          <p:cNvSpPr/>
          <p:nvPr>
            <p:ph idx="3"/>
          </p:nvPr>
        </p:nvSpPr>
        <p:spPr>
          <a:xfrm>
            <a:off x="574040" y="1207135"/>
            <a:ext cx="7143750" cy="1438275"/>
          </a:xfrm>
        </p:spPr>
        <p:txBody>
          <a:bodyPr vert="horz" rtlCol="0">
            <a:noAutofit/>
          </a:bodyPr>
          <a:lstStyle/>
          <a:p>
            <a:r>
              <a:rPr lang="en-US" sz="1200" b="0" dirty="0">
                <a:latin typeface="Open Sans"/>
              </a:rPr>
              <a:t>To maintain an exhaustive dataset for future analytics and reporting purposes, people tend to capture more information during application submission. Long forms in the Products like Faecal Sludge Management, Water &amp; Sewerage, Fire NOC, Building Plan Approval, Property Tax etc are some examples. Long forms are one of the reasons for lower digital adoption while in the Government System these details might already be there for the same person for some other Government Service but never get reused due to lack of convergence in the departments and lack of horizontal stack in the digital solution.</a:t>
            </a:r>
            <a:endParaRPr lang="en-US" sz="1200" b="0" dirty="0">
              <a:latin typeface="Open Sans"/>
            </a:endParaRPr>
          </a:p>
          <a:p>
            <a:endParaRPr lang="en-US" sz="1200" b="0" dirty="0">
              <a:latin typeface="Open Sans"/>
            </a:endParaRPr>
          </a:p>
          <a:p>
            <a:r>
              <a:rPr lang="en-US" sz="1200" b="0" dirty="0">
                <a:latin typeface="Open Sans"/>
              </a:rPr>
              <a:t>Another example is the Field Verification Process. While digitizing business processes,  people convert the existing process of field visit into digital solution without any recommendation of alternate approaches. For example can the field verification be done remotely with the help of technology like video call verification, OTP based scanned doc submission from the field, video KYC etc are some good examples and ULB employees can be more productive. They might be required to go to the field in exceptional cases only.</a:t>
            </a:r>
            <a:endParaRPr lang="en-US" sz="1200" b="0" dirty="0">
              <a:latin typeface="Open Sans"/>
            </a:endParaRPr>
          </a:p>
          <a:p>
            <a:endParaRPr lang="en-US" sz="1200" b="0" dirty="0">
              <a:latin typeface="Open Sans"/>
            </a:endParaRPr>
          </a:p>
          <a:p>
            <a:endParaRPr lang="en-US" sz="1200" b="0" dirty="0">
              <a:latin typeface="Open Sans"/>
            </a:endParaRPr>
          </a:p>
        </p:txBody>
      </p:sp>
      <p:sp>
        <p:nvSpPr>
          <p:cNvPr id="5" name="Slide Number Placeholder 2"/>
          <p:cNvSpPr>
            <a:spLocks noGrp="1"/>
          </p:cNvSpPr>
          <p:nvPr>
            <p:ph type="sldNum" sz="quarter" idx="1"/>
          </p:nvPr>
        </p:nvSpPr>
        <p:spPr/>
        <p:txBody>
          <a:bodyPr rtlCol="0"/>
          <a:lstStyle/>
          <a:p>
            <a:fld id="{5F5024FB-6A2A-4AAC-BF20-90C5F7EAC1F3}" type="slidenum">
              <a:rPr/>
            </a:fld>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0"/>
          <p:cNvPicPr>
            <a:picLocks noGrp="1" noChangeAspect="1"/>
          </p:cNvPicPr>
          <p:nvPr>
            <p:ph type="pic"/>
          </p:nvPr>
        </p:nvPicPr>
        <p:blipFill>
          <a:blip r:embed="rId1"/>
          <a:srcRect l="21197" r="21197"/>
          <a:stretch>
            <a:fillRect/>
          </a:stretch>
        </p:blipFill>
        <p:spPr/>
      </p:pic>
      <p:sp>
        <p:nvSpPr>
          <p:cNvPr id="3" name="Title 3"/>
          <p:cNvSpPr>
            <a:spLocks noGrp="1"/>
          </p:cNvSpPr>
          <p:nvPr>
            <p:ph type="title" idx="2"/>
          </p:nvPr>
        </p:nvSpPr>
        <p:spPr>
          <a:xfrm>
            <a:off x="709930" y="143510"/>
            <a:ext cx="7635240" cy="838200"/>
          </a:xfrm>
        </p:spPr>
        <p:txBody>
          <a:bodyPr rtlCol="0"/>
          <a:lstStyle/>
          <a:p>
            <a:r>
              <a:rPr u="sng">
                <a:solidFill>
                  <a:schemeClr val="accent1"/>
                </a:solidFill>
                <a:sym typeface="+mn-ea"/>
              </a:rPr>
              <a:t>HOW BUSINESS PROCESS HELP? (Contd.)</a:t>
            </a:r>
            <a:endParaRPr lang="en-US" sz="2800" b="1" u="sng" dirty="0">
              <a:solidFill>
                <a:schemeClr val="accent1"/>
              </a:solidFill>
              <a:latin typeface="+mj-lt"/>
            </a:endParaRPr>
          </a:p>
        </p:txBody>
      </p:sp>
      <p:sp>
        <p:nvSpPr>
          <p:cNvPr id="4" name="Content Placeholder 3"/>
          <p:cNvSpPr/>
          <p:nvPr>
            <p:ph idx="3"/>
          </p:nvPr>
        </p:nvSpPr>
        <p:spPr>
          <a:xfrm>
            <a:off x="574040" y="1207135"/>
            <a:ext cx="7143750" cy="1438275"/>
          </a:xfrm>
        </p:spPr>
        <p:txBody>
          <a:bodyPr vert="horz" rtlCol="0">
            <a:noAutofit/>
          </a:bodyPr>
          <a:lstStyle/>
          <a:p>
            <a:endParaRPr lang="en-US" sz="1200" b="0" dirty="0">
              <a:latin typeface="Open Sans"/>
            </a:endParaRPr>
          </a:p>
          <a:p>
            <a:r>
              <a:rPr lang="en-US" sz="1200" b="0" dirty="0">
                <a:latin typeface="Open Sans"/>
              </a:rPr>
              <a:t>One more example is while digitizing, people tend to convert all steps into the Workflow while the ground reality may be different. A Cashier may not have a computer at his/her counter as his/her job is to just collect the cash while in the application process collection process is part of digitization, how will a person without a computer at his counter close that step in workflow?</a:t>
            </a:r>
            <a:endParaRPr lang="en-US" sz="1200" b="0" dirty="0">
              <a:latin typeface="Open Sans"/>
            </a:endParaRPr>
          </a:p>
          <a:p>
            <a:endParaRPr lang="en-US" sz="1200" b="0" dirty="0">
              <a:latin typeface="Open Sans"/>
            </a:endParaRPr>
          </a:p>
          <a:p>
            <a:r>
              <a:rPr lang="en-US" sz="1200" b="0" dirty="0">
                <a:latin typeface="Open Sans"/>
              </a:rPr>
              <a:t>Another example is Meter reading and door to door collection. There is a possibility that field executive visits the places where there is no internet connection and in the digital solution there is no way to work offline for the field employee. Such scenarios need to be thought through while digitising the process. SMS reminders even after the payment is done is one more example of poor user experience in digitisation.</a:t>
            </a:r>
            <a:endParaRPr lang="en-US" sz="1200" b="0" dirty="0">
              <a:latin typeface="Open Sans"/>
            </a:endParaRPr>
          </a:p>
          <a:p>
            <a:endParaRPr lang="en-US" sz="1200" b="0" dirty="0">
              <a:latin typeface="Open Sans"/>
            </a:endParaRPr>
          </a:p>
          <a:p>
            <a:r>
              <a:rPr lang="en-US" sz="1200" b="0" dirty="0">
                <a:latin typeface="Open Sans"/>
              </a:rPr>
              <a:t>Few more examples of recommendation approaches are: while digitizing the process, creating incentives for Citizens for better digital adoptions like rebate for opting paperless bills, rebate for immediate payment at the time of meter reading etc.</a:t>
            </a:r>
            <a:endParaRPr lang="en-US" sz="1200" b="0" dirty="0">
              <a:latin typeface="Open Sans"/>
            </a:endParaRPr>
          </a:p>
        </p:txBody>
      </p:sp>
      <p:sp>
        <p:nvSpPr>
          <p:cNvPr id="5" name="Slide Number Placeholder 2"/>
          <p:cNvSpPr>
            <a:spLocks noGrp="1"/>
          </p:cNvSpPr>
          <p:nvPr>
            <p:ph type="sldNum" sz="quarter" idx="1"/>
          </p:nvPr>
        </p:nvSpPr>
        <p:spPr/>
        <p:txBody>
          <a:bodyPr rtlCol="0"/>
          <a:lstStyle/>
          <a:p>
            <a:fld id="{5F5024FB-6A2A-4AAC-BF20-90C5F7EAC1F3}" type="slidenum">
              <a:rPr/>
            </a:fld>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47"/>
          <p:cNvSpPr>
            <a:spLocks noGrp="1"/>
          </p:cNvSpPr>
          <p:nvPr>
            <p:ph type="body" idx="6"/>
          </p:nvPr>
        </p:nvSpPr>
        <p:spPr/>
        <p:txBody>
          <a:bodyPr rtlCol="0"/>
          <a:lstStyle/>
          <a:p>
            <a:r>
              <a:rPr lang="en-US" dirty="0"/>
              <a:t>BIG GOAL</a:t>
            </a:r>
            <a:endParaRPr lang="en-US" dirty="0"/>
          </a:p>
        </p:txBody>
      </p:sp>
      <p:sp>
        <p:nvSpPr>
          <p:cNvPr id="3" name="Text Placeholder 47"/>
          <p:cNvSpPr>
            <a:spLocks noGrp="1"/>
          </p:cNvSpPr>
          <p:nvPr>
            <p:ph type="body" idx="5"/>
          </p:nvPr>
        </p:nvSpPr>
        <p:spPr/>
        <p:txBody>
          <a:bodyPr rtlCol="0"/>
          <a:lstStyle/>
          <a:p>
            <a:r>
              <a:rPr lang="en-US" dirty="0"/>
              <a:t>BIG GOAL</a:t>
            </a:r>
            <a:endParaRPr lang="en-US" dirty="0"/>
          </a:p>
        </p:txBody>
      </p:sp>
      <p:sp>
        <p:nvSpPr>
          <p:cNvPr id="4" name="Text Placeholder 47"/>
          <p:cNvSpPr>
            <a:spLocks noGrp="1"/>
          </p:cNvSpPr>
          <p:nvPr>
            <p:ph type="body" idx="4"/>
          </p:nvPr>
        </p:nvSpPr>
        <p:spPr/>
        <p:txBody>
          <a:bodyPr rtlCol="0"/>
          <a:lstStyle/>
          <a:p>
            <a:r>
              <a:rPr lang="en-US" dirty="0"/>
              <a:t>BIG GOAL</a:t>
            </a:r>
            <a:endParaRPr lang="en-US" dirty="0"/>
          </a:p>
        </p:txBody>
      </p:sp>
      <p:sp>
        <p:nvSpPr>
          <p:cNvPr id="5" name="Text Placeholder 47"/>
          <p:cNvSpPr>
            <a:spLocks noGrp="1"/>
          </p:cNvSpPr>
          <p:nvPr>
            <p:ph type="body" idx="3"/>
          </p:nvPr>
        </p:nvSpPr>
        <p:spPr/>
        <p:txBody>
          <a:bodyPr rtlCol="0"/>
          <a:lstStyle/>
          <a:p>
            <a:r>
              <a:rPr lang="en-US" dirty="0"/>
              <a:t>BIG GOAL</a:t>
            </a:r>
            <a:endParaRPr lang="en-US" dirty="0"/>
          </a:p>
        </p:txBody>
      </p:sp>
      <p:sp>
        <p:nvSpPr>
          <p:cNvPr id="6" name="Text Placeholder 47"/>
          <p:cNvSpPr>
            <a:spLocks noGrp="1"/>
          </p:cNvSpPr>
          <p:nvPr>
            <p:ph type="body" idx="2"/>
          </p:nvPr>
        </p:nvSpPr>
        <p:spPr/>
        <p:txBody>
          <a:bodyPr rtlCol="0"/>
          <a:lstStyle/>
          <a:p>
            <a:r>
              <a:rPr lang="en-US" dirty="0"/>
              <a:t>BIG GOAL</a:t>
            </a:r>
            <a:endParaRPr lang="en-US" dirty="0"/>
          </a:p>
        </p:txBody>
      </p:sp>
      <p:sp>
        <p:nvSpPr>
          <p:cNvPr id="7" name="Text Placeholder 47"/>
          <p:cNvSpPr>
            <a:spLocks noGrp="1"/>
          </p:cNvSpPr>
          <p:nvPr>
            <p:ph type="body" idx="1"/>
          </p:nvPr>
        </p:nvSpPr>
        <p:spPr/>
        <p:txBody>
          <a:bodyPr rtlCol="0"/>
          <a:lstStyle/>
          <a:p>
            <a:r>
              <a:rPr lang="en-US" dirty="0"/>
              <a:t>BIG GOAL</a:t>
            </a:r>
            <a:endParaRPr lang="en-US" dirty="0"/>
          </a:p>
        </p:txBody>
      </p:sp>
      <p:sp>
        <p:nvSpPr>
          <p:cNvPr id="8" name="Text Placeholder 47"/>
          <p:cNvSpPr>
            <a:spLocks noGrp="1"/>
          </p:cNvSpPr>
          <p:nvPr>
            <p:ph type="body" idx="7"/>
          </p:nvPr>
        </p:nvSpPr>
        <p:spPr/>
        <p:txBody>
          <a:bodyPr rtlCol="0"/>
          <a:lstStyle/>
          <a:p>
            <a:r>
              <a:rPr lang="en-US" dirty="0"/>
              <a:t>Brief Description of this goal</a:t>
            </a:r>
            <a:endParaRPr lang="en-US" dirty="0"/>
          </a:p>
        </p:txBody>
      </p:sp>
      <p:sp>
        <p:nvSpPr>
          <p:cNvPr id="9" name="Text Placeholder 47"/>
          <p:cNvSpPr>
            <a:spLocks noGrp="1"/>
          </p:cNvSpPr>
          <p:nvPr>
            <p:ph type="body" idx="8"/>
          </p:nvPr>
        </p:nvSpPr>
        <p:spPr/>
        <p:txBody>
          <a:bodyPr rtlCol="0"/>
          <a:lstStyle/>
          <a:p>
            <a:r>
              <a:rPr lang="en-US" dirty="0"/>
              <a:t>Brief Description of this goal</a:t>
            </a:r>
            <a:endParaRPr lang="en-US" dirty="0"/>
          </a:p>
        </p:txBody>
      </p:sp>
      <p:sp>
        <p:nvSpPr>
          <p:cNvPr id="10" name="Text Placeholder 47"/>
          <p:cNvSpPr>
            <a:spLocks noGrp="1"/>
          </p:cNvSpPr>
          <p:nvPr>
            <p:ph type="body" idx="9"/>
          </p:nvPr>
        </p:nvSpPr>
        <p:spPr/>
        <p:txBody>
          <a:bodyPr rtlCol="0"/>
          <a:lstStyle/>
          <a:p>
            <a:r>
              <a:rPr lang="en-US" dirty="0"/>
              <a:t>Brief Description of this goal</a:t>
            </a:r>
            <a:endParaRPr lang="en-US" dirty="0"/>
          </a:p>
        </p:txBody>
      </p:sp>
      <p:sp>
        <p:nvSpPr>
          <p:cNvPr id="11" name="Text Placeholder 47"/>
          <p:cNvSpPr>
            <a:spLocks noGrp="1"/>
          </p:cNvSpPr>
          <p:nvPr>
            <p:ph type="body" idx="10"/>
          </p:nvPr>
        </p:nvSpPr>
        <p:spPr/>
        <p:txBody>
          <a:bodyPr rtlCol="0"/>
          <a:lstStyle/>
          <a:p>
            <a:r>
              <a:rPr lang="en-US" dirty="0"/>
              <a:t>Brief Description of this goal</a:t>
            </a:r>
            <a:endParaRPr lang="en-US" dirty="0"/>
          </a:p>
        </p:txBody>
      </p:sp>
      <p:sp>
        <p:nvSpPr>
          <p:cNvPr id="12" name="Text Placeholder 47"/>
          <p:cNvSpPr>
            <a:spLocks noGrp="1"/>
          </p:cNvSpPr>
          <p:nvPr>
            <p:ph type="body" idx="11"/>
          </p:nvPr>
        </p:nvSpPr>
        <p:spPr/>
        <p:txBody>
          <a:bodyPr rtlCol="0"/>
          <a:lstStyle/>
          <a:p>
            <a:r>
              <a:rPr lang="en-US" dirty="0"/>
              <a:t>Brief Description of this goal</a:t>
            </a:r>
            <a:endParaRPr lang="en-US" dirty="0"/>
          </a:p>
        </p:txBody>
      </p:sp>
      <p:sp>
        <p:nvSpPr>
          <p:cNvPr id="13" name="Text Placeholder 47"/>
          <p:cNvSpPr>
            <a:spLocks noGrp="1"/>
          </p:cNvSpPr>
          <p:nvPr>
            <p:ph type="body" idx="12"/>
          </p:nvPr>
        </p:nvSpPr>
        <p:spPr/>
        <p:txBody>
          <a:bodyPr rtlCol="0"/>
          <a:lstStyle/>
          <a:p>
            <a:r>
              <a:rPr lang="en-US" dirty="0"/>
              <a:t>Brief Description of this goal</a:t>
            </a:r>
            <a:endParaRPr lang="en-US" dirty="0"/>
          </a:p>
        </p:txBody>
      </p:sp>
      <p:sp>
        <p:nvSpPr>
          <p:cNvPr id="14" name="Slide Number Placeholder 5"/>
          <p:cNvSpPr>
            <a:spLocks noGrp="1"/>
          </p:cNvSpPr>
          <p:nvPr>
            <p:ph type="sldNum" sz="quarter"/>
          </p:nvPr>
        </p:nvSpPr>
        <p:spPr>
          <a:xfrm>
            <a:off x="511265" y="4571416"/>
            <a:ext cx="385301" cy="170373"/>
          </a:xfrm>
        </p:spPr>
        <p:txBody>
          <a:bodyPr rtlCol="0"/>
          <a:lstStyle/>
          <a:p>
            <a:fld id="{1F3F78BF-E5D0-4640-BE85-A0767BAEFC0D}" type="slidenum">
              <a:rPr/>
            </a:fld>
            <a:endParaRPr lang="en-US" dirty="0"/>
          </a:p>
        </p:txBody>
      </p:sp>
      <p:pic>
        <p:nvPicPr>
          <p:cNvPr id="15" name="Picture 14" descr="digital-india"/>
          <p:cNvPicPr>
            <a:picLocks noChangeAspect="1"/>
          </p:cNvPicPr>
          <p:nvPr/>
        </p:nvPicPr>
        <p:blipFill>
          <a:blip r:embed="rId1"/>
          <a:stretch>
            <a:fillRect/>
          </a:stretch>
        </p:blipFill>
        <p:spPr>
          <a:xfrm>
            <a:off x="15875" y="-1905"/>
            <a:ext cx="9130030" cy="5160010"/>
          </a:xfrm>
          <a:prstGeom prst="rect">
            <a:avLst/>
          </a:prstGeom>
        </p:spPr>
      </p:pic>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9"/>
          <p:cNvSpPr>
            <a:spLocks noGrp="1"/>
          </p:cNvSpPr>
          <p:nvPr>
            <p:ph type="body" idx="8"/>
          </p:nvPr>
        </p:nvSpPr>
        <p:spPr/>
        <p:txBody>
          <a:bodyPr rtlCol="0"/>
          <a:lstStyle/>
          <a:p>
            <a:r>
              <a:rPr lang="en-US" dirty="0"/>
              <a:t>TV Ads</a:t>
            </a:r>
            <a:endParaRPr lang="en-US" dirty="0"/>
          </a:p>
        </p:txBody>
      </p:sp>
      <p:sp>
        <p:nvSpPr>
          <p:cNvPr id="3" name="Title 3"/>
          <p:cNvSpPr>
            <a:spLocks noGrp="1"/>
          </p:cNvSpPr>
          <p:nvPr>
            <p:ph type="title" idx="1"/>
          </p:nvPr>
        </p:nvSpPr>
        <p:spPr>
          <a:xfrm>
            <a:off x="735965" y="269240"/>
            <a:ext cx="3581400" cy="857250"/>
          </a:xfrm>
        </p:spPr>
        <p:txBody>
          <a:bodyPr rtlCol="0"/>
          <a:lstStyle/>
          <a:p>
            <a:r>
              <a:rPr lang="en-US" u="sng" dirty="0"/>
              <a:t>PRODUCT</a:t>
            </a:r>
            <a:br>
              <a:rPr lang="en-US" u="sng" dirty="0"/>
            </a:br>
            <a:r>
              <a:rPr lang="en-US" u="sng" dirty="0">
                <a:solidFill>
                  <a:schemeClr val="accent1"/>
                </a:solidFill>
              </a:rPr>
              <a:t>OBJECTIVES</a:t>
            </a:r>
            <a:endParaRPr lang="en-US" u="sng" dirty="0">
              <a:solidFill>
                <a:schemeClr val="accent1"/>
              </a:solidFill>
            </a:endParaRPr>
          </a:p>
        </p:txBody>
      </p:sp>
      <p:sp>
        <p:nvSpPr>
          <p:cNvPr id="4" name="Text Placeholder 4"/>
          <p:cNvSpPr>
            <a:spLocks noGrp="1"/>
          </p:cNvSpPr>
          <p:nvPr>
            <p:ph type="body" idx="7"/>
          </p:nvPr>
        </p:nvSpPr>
        <p:spPr/>
        <p:txBody>
          <a:bodyPr rtlCol="0"/>
          <a:lstStyle/>
          <a:p>
            <a:r>
              <a:rPr lang="en-US" dirty="0"/>
              <a:t>Banner Ads</a:t>
            </a:r>
            <a:endParaRPr lang="en-US" dirty="0"/>
          </a:p>
        </p:txBody>
      </p:sp>
      <p:sp>
        <p:nvSpPr>
          <p:cNvPr id="5" name="Text Placeholder 4"/>
          <p:cNvSpPr>
            <a:spLocks noGrp="1"/>
          </p:cNvSpPr>
          <p:nvPr>
            <p:ph type="body" idx="6"/>
          </p:nvPr>
        </p:nvSpPr>
        <p:spPr/>
        <p:txBody>
          <a:bodyPr rtlCol="0"/>
          <a:lstStyle/>
          <a:p>
            <a:r>
              <a:rPr lang="en-US" dirty="0"/>
              <a:t>Facebook</a:t>
            </a:r>
            <a:endParaRPr lang="en-US" dirty="0"/>
          </a:p>
        </p:txBody>
      </p:sp>
      <p:sp>
        <p:nvSpPr>
          <p:cNvPr id="6" name="Text Placeholder 4"/>
          <p:cNvSpPr>
            <a:spLocks noGrp="1"/>
          </p:cNvSpPr>
          <p:nvPr>
            <p:ph type="body" idx="5"/>
          </p:nvPr>
        </p:nvSpPr>
        <p:spPr/>
        <p:txBody>
          <a:bodyPr rtlCol="0"/>
          <a:lstStyle/>
          <a:p>
            <a:r>
              <a:rPr lang="en-US" dirty="0" err="1"/>
              <a:t>LinkedIn</a:t>
            </a:r>
            <a:endParaRPr lang="en-US" dirty="0" err="1"/>
          </a:p>
        </p:txBody>
      </p:sp>
      <p:sp>
        <p:nvSpPr>
          <p:cNvPr id="7" name="Text Placeholder 4"/>
          <p:cNvSpPr>
            <a:spLocks noGrp="1"/>
          </p:cNvSpPr>
          <p:nvPr>
            <p:ph type="body" idx="4"/>
          </p:nvPr>
        </p:nvSpPr>
        <p:spPr/>
        <p:txBody>
          <a:bodyPr rtlCol="0"/>
          <a:lstStyle/>
          <a:p>
            <a:r>
              <a:rPr lang="en-US" dirty="0"/>
              <a:t>Social</a:t>
            </a:r>
            <a:br>
              <a:rPr lang="en-US" dirty="0"/>
            </a:br>
            <a:r>
              <a:rPr lang="en-US" dirty="0"/>
              <a:t>Media</a:t>
            </a:r>
            <a:endParaRPr lang="en-US" dirty="0"/>
          </a:p>
        </p:txBody>
      </p:sp>
      <p:sp>
        <p:nvSpPr>
          <p:cNvPr id="8" name="Text Placeholder 4"/>
          <p:cNvSpPr>
            <a:spLocks noGrp="1"/>
          </p:cNvSpPr>
          <p:nvPr>
            <p:ph type="body" idx="3"/>
          </p:nvPr>
        </p:nvSpPr>
        <p:spPr/>
        <p:txBody>
          <a:bodyPr rtlCol="0"/>
          <a:lstStyle/>
          <a:p>
            <a:r>
              <a:rPr lang="en-US" dirty="0"/>
              <a:t>Email</a:t>
            </a:r>
            <a:endParaRPr lang="en-US" dirty="0"/>
          </a:p>
        </p:txBody>
      </p:sp>
      <p:sp>
        <p:nvSpPr>
          <p:cNvPr id="9" name="Text Placeholder 4"/>
          <p:cNvSpPr>
            <a:spLocks noGrp="1"/>
          </p:cNvSpPr>
          <p:nvPr>
            <p:ph type="body" idx="2"/>
          </p:nvPr>
        </p:nvSpPr>
        <p:spPr/>
        <p:txBody>
          <a:bodyPr rtlCol="0"/>
          <a:lstStyle/>
          <a:p>
            <a:r>
              <a:rPr lang="en-US" dirty="0"/>
              <a:t>Mailers</a:t>
            </a:r>
            <a:endParaRPr lang="en-US" dirty="0"/>
          </a:p>
        </p:txBody>
      </p:sp>
      <p:sp>
        <p:nvSpPr>
          <p:cNvPr id="10" name="Content Placeholder 9"/>
          <p:cNvSpPr/>
          <p:nvPr>
            <p:ph idx="9"/>
          </p:nvPr>
        </p:nvSpPr>
        <p:spPr>
          <a:xfrm>
            <a:off x="654685" y="1539875"/>
            <a:ext cx="3962400" cy="2761615"/>
          </a:xfrm>
        </p:spPr>
        <p:txBody>
          <a:bodyPr rtlCol="0"/>
          <a:lstStyle/>
          <a:p>
            <a:r>
              <a:rPr lang="en-US" sz="1400" dirty="0"/>
              <a:t>Designd a Business Process Framework for Government Services which are available on DIGIT (</a:t>
            </a:r>
            <a:r>
              <a:rPr lang="en-US" sz="1400" dirty="0">
                <a:hlinkClick r:id="rId1" tooltip="" action="ppaction://hlinkfile"/>
              </a:rPr>
              <a:t>https://www.digit.org/</a:t>
            </a:r>
            <a:r>
              <a:rPr lang="en-US" sz="1400" dirty="0"/>
              <a:t>)</a:t>
            </a:r>
            <a:endParaRPr lang="en-US" sz="1400" b="1" u="sng" dirty="0">
              <a:solidFill>
                <a:schemeClr val="tx2"/>
              </a:solidFill>
            </a:endParaRPr>
          </a:p>
          <a:p>
            <a:r>
              <a:rPr lang="en-US" sz="1400" b="1" u="sng" dirty="0">
                <a:solidFill>
                  <a:schemeClr val="tx2"/>
                </a:solidFill>
              </a:rPr>
              <a:t>CONSIDERATIONS</a:t>
            </a:r>
            <a:endParaRPr lang="en-US" sz="1400" dirty="0"/>
          </a:p>
          <a:p>
            <a:r>
              <a:rPr lang="en-US" sz="1200" dirty="0"/>
              <a:t>End to end proposal for the module picked by you.</a:t>
            </a:r>
            <a:endParaRPr lang="en-US" sz="1200" dirty="0"/>
          </a:p>
          <a:p>
            <a:r>
              <a:rPr lang="en-US" sz="1200" dirty="0"/>
              <a:t>Proposal should cover the alternate approaches for existing workflows for simplification.</a:t>
            </a:r>
            <a:endParaRPr lang="en-US" sz="1200" dirty="0"/>
          </a:p>
          <a:p>
            <a:r>
              <a:rPr lang="en-US" sz="1200" dirty="0"/>
              <a:t>Proposal should cover the approach to capture minimalistic information from Citizens and how to reuse the existing information with the Government.</a:t>
            </a:r>
            <a:endParaRPr lang="en-US" sz="1200" dirty="0"/>
          </a:p>
          <a:p>
            <a:r>
              <a:rPr lang="en-US" sz="1200" dirty="0"/>
              <a:t>Proposal should cover the approach on how to keep the PII data safe during digitisation.</a:t>
            </a:r>
            <a:endParaRPr lang="en-US" sz="1200" dirty="0"/>
          </a:p>
        </p:txBody>
      </p:sp>
      <p:sp>
        <p:nvSpPr>
          <p:cNvPr id="11" name="Slide Number Placeholder 1"/>
          <p:cNvSpPr>
            <a:spLocks noGrp="1"/>
          </p:cNvSpPr>
          <p:nvPr>
            <p:ph type="sldNum" sz="quarter"/>
          </p:nvPr>
        </p:nvSpPr>
        <p:spPr/>
        <p:txBody>
          <a:bodyPr rtlCol="0"/>
          <a:lstStyle/>
          <a:p>
            <a:fld id="{9141F42D-D7A9-4E0A-86FF-EB1156C433FD}" type="slidenum">
              <a:rPr/>
            </a:fld>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7"/>
          <p:cNvPicPr>
            <a:picLocks noGrp="1" noChangeAspect="1"/>
          </p:cNvPicPr>
          <p:nvPr>
            <p:ph type="pic" idx="1"/>
          </p:nvPr>
        </p:nvPicPr>
        <p:blipFill>
          <a:blip r:embed="rId1"/>
          <a:srcRect l="14060" r="14060"/>
          <a:stretch>
            <a:fillRect/>
          </a:stretch>
        </p:blipFill>
        <p:spPr/>
      </p:pic>
      <p:pic>
        <p:nvPicPr>
          <p:cNvPr id="3" name="Picture Placeholder 8"/>
          <p:cNvPicPr>
            <a:picLocks noGrp="1"/>
          </p:cNvPicPr>
          <p:nvPr>
            <p:ph type="pic" idx="2"/>
          </p:nvPr>
        </p:nvPicPr>
        <p:blipFill>
          <a:blip r:embed="rId2"/>
          <a:srcRect t="11561" b="11561"/>
          <a:stretch>
            <a:fillRect/>
          </a:stretch>
        </p:blipFill>
        <p:spPr/>
      </p:pic>
      <p:pic>
        <p:nvPicPr>
          <p:cNvPr id="4" name="Picture Placeholder 9"/>
          <p:cNvPicPr>
            <a:picLocks noGrp="1"/>
          </p:cNvPicPr>
          <p:nvPr>
            <p:ph type="pic" idx="3"/>
          </p:nvPr>
        </p:nvPicPr>
        <p:blipFill>
          <a:blip r:embed="rId3"/>
          <a:srcRect t="11510" b="11510"/>
          <a:stretch>
            <a:fillRect/>
          </a:stretch>
        </p:blipFill>
        <p:spPr/>
      </p:pic>
      <p:pic>
        <p:nvPicPr>
          <p:cNvPr id="5" name="Picture Placeholder 10"/>
          <p:cNvPicPr>
            <a:picLocks noGrp="1"/>
          </p:cNvPicPr>
          <p:nvPr>
            <p:ph type="pic" idx="4"/>
          </p:nvPr>
        </p:nvPicPr>
        <p:blipFill>
          <a:blip r:embed="rId4"/>
          <a:srcRect l="17524" r="17524"/>
          <a:stretch>
            <a:fillRect/>
          </a:stretch>
        </p:blipFill>
        <p:spPr/>
      </p:pic>
      <p:pic>
        <p:nvPicPr>
          <p:cNvPr id="6" name="Picture Placeholder 11"/>
          <p:cNvPicPr>
            <a:picLocks noGrp="1"/>
          </p:cNvPicPr>
          <p:nvPr>
            <p:ph type="pic" idx="5"/>
          </p:nvPr>
        </p:nvPicPr>
        <p:blipFill>
          <a:blip r:embed="rId5"/>
          <a:srcRect l="15351" r="15351"/>
          <a:stretch>
            <a:fillRect/>
          </a:stretch>
        </p:blipFill>
        <p:spPr/>
      </p:pic>
      <p:sp>
        <p:nvSpPr>
          <p:cNvPr id="7" name="Title 3"/>
          <p:cNvSpPr>
            <a:spLocks noGrp="1"/>
          </p:cNvSpPr>
          <p:nvPr>
            <p:ph type="title" idx="6"/>
          </p:nvPr>
        </p:nvSpPr>
        <p:spPr/>
        <p:txBody>
          <a:bodyPr rtlCol="0"/>
          <a:lstStyle/>
          <a:p>
            <a:r>
              <a:rPr lang="en-US" b="1" dirty="0">
                <a:latin typeface="+mj-lt"/>
              </a:rPr>
              <a:t>NEXT </a:t>
            </a:r>
            <a:br>
              <a:rPr lang="en-US" b="1" dirty="0">
                <a:latin typeface="+mj-lt"/>
              </a:rPr>
            </a:br>
            <a:r>
              <a:rPr lang="en-US" b="1" dirty="0">
                <a:solidFill>
                  <a:schemeClr val="accent1"/>
                </a:solidFill>
                <a:latin typeface="+mj-lt"/>
              </a:rPr>
              <a:t>STEPS</a:t>
            </a:r>
            <a:endParaRPr lang="en-US" b="1" dirty="0">
              <a:solidFill>
                <a:schemeClr val="accent1"/>
              </a:solidFill>
              <a:latin typeface="+mj-lt"/>
            </a:endParaRPr>
          </a:p>
        </p:txBody>
      </p:sp>
      <p:sp>
        <p:nvSpPr>
          <p:cNvPr id="8" name="Text Placeholder 4"/>
          <p:cNvSpPr>
            <a:spLocks noGrp="1"/>
          </p:cNvSpPr>
          <p:nvPr>
            <p:ph type="body" idx="7"/>
          </p:nvPr>
        </p:nvSpPr>
        <p:spPr/>
        <p:txBody>
          <a:bodyPr vert="horz" rtlCol="0">
            <a:normAutofit/>
          </a:bodyPr>
          <a:lstStyle/>
          <a:p>
            <a:r>
              <a:rPr lang="en-US" dirty="0"/>
              <a:t>Clarified Product Requirements and Analysis</a:t>
            </a:r>
            <a:endParaRPr lang="en-US" dirty="0"/>
          </a:p>
        </p:txBody>
      </p:sp>
      <p:sp>
        <p:nvSpPr>
          <p:cNvPr id="9" name="Text Placeholder 4"/>
          <p:cNvSpPr>
            <a:spLocks noGrp="1"/>
          </p:cNvSpPr>
          <p:nvPr>
            <p:ph type="body" idx="8"/>
          </p:nvPr>
        </p:nvSpPr>
        <p:spPr/>
        <p:txBody>
          <a:bodyPr vert="horz" rtlCol="0">
            <a:normAutofit/>
          </a:bodyPr>
          <a:lstStyle/>
          <a:p>
            <a:r>
              <a:rPr lang="en-US" dirty="0"/>
              <a:t>Developed Prototype With Required Specifications</a:t>
            </a:r>
            <a:endParaRPr lang="en-US" dirty="0"/>
          </a:p>
        </p:txBody>
      </p:sp>
      <p:sp>
        <p:nvSpPr>
          <p:cNvPr id="10" name="Text Placeholder 4"/>
          <p:cNvSpPr>
            <a:spLocks noGrp="1"/>
          </p:cNvSpPr>
          <p:nvPr>
            <p:ph type="body" idx="9"/>
          </p:nvPr>
        </p:nvSpPr>
        <p:spPr/>
        <p:txBody>
          <a:bodyPr vert="horz" rtlCol="0">
            <a:normAutofit lnSpcReduction="10000"/>
          </a:bodyPr>
          <a:lstStyle/>
          <a:p>
            <a:r>
              <a:rPr lang="en-US" dirty="0"/>
              <a:t>Working Protoptype for E-GOV Business Process Framework</a:t>
            </a:r>
            <a:endParaRPr lang="en-US" dirty="0"/>
          </a:p>
        </p:txBody>
      </p:sp>
      <p:sp>
        <p:nvSpPr>
          <p:cNvPr id="11" name="Text Placeholder 4"/>
          <p:cNvSpPr>
            <a:spLocks noGrp="1"/>
          </p:cNvSpPr>
          <p:nvPr>
            <p:ph type="body" idx="10"/>
          </p:nvPr>
        </p:nvSpPr>
        <p:spPr/>
        <p:txBody>
          <a:bodyPr vert="horz" rtlCol="0">
            <a:normAutofit/>
          </a:bodyPr>
          <a:lstStyle/>
          <a:p>
            <a:r>
              <a:rPr lang="en-US" dirty="0"/>
              <a:t>Testing and Deployment using DIGIT Tech Stack</a:t>
            </a:r>
            <a:endParaRPr lang="en-US" dirty="0"/>
          </a:p>
        </p:txBody>
      </p:sp>
      <p:sp>
        <p:nvSpPr>
          <p:cNvPr id="12" name="Text Placeholder 4"/>
          <p:cNvSpPr>
            <a:spLocks noGrp="1"/>
          </p:cNvSpPr>
          <p:nvPr>
            <p:ph type="body" idx="11"/>
          </p:nvPr>
        </p:nvSpPr>
        <p:spPr/>
        <p:txBody>
          <a:bodyPr vert="horz" rtlCol="0">
            <a:normAutofit/>
          </a:bodyPr>
          <a:lstStyle/>
          <a:p>
            <a:r>
              <a:rPr lang="en-US" dirty="0"/>
              <a:t>Serve the Website to the Public Users</a:t>
            </a:r>
            <a:endParaRPr lang="en-US" dirty="0"/>
          </a:p>
        </p:txBody>
      </p:sp>
      <p:sp>
        <p:nvSpPr>
          <p:cNvPr id="13" name="Text Placeholder 6"/>
          <p:cNvSpPr>
            <a:spLocks noGrp="1"/>
          </p:cNvSpPr>
          <p:nvPr>
            <p:ph type="body" idx="12"/>
          </p:nvPr>
        </p:nvSpPr>
        <p:spPr/>
        <p:txBody>
          <a:bodyPr rtlCol="0"/>
          <a:lstStyle/>
          <a:p>
            <a:r>
              <a:rPr lang="en-US" dirty="0"/>
              <a:t>Step Three</a:t>
            </a:r>
            <a:endParaRPr lang="en-US" dirty="0"/>
          </a:p>
        </p:txBody>
      </p:sp>
      <p:sp>
        <p:nvSpPr>
          <p:cNvPr id="14" name="Text Placeholder 6"/>
          <p:cNvSpPr>
            <a:spLocks noGrp="1"/>
          </p:cNvSpPr>
          <p:nvPr>
            <p:ph type="body" idx="13"/>
          </p:nvPr>
        </p:nvSpPr>
        <p:spPr/>
        <p:txBody>
          <a:bodyPr rtlCol="0"/>
          <a:lstStyle/>
          <a:p>
            <a:r>
              <a:rPr lang="en-US" dirty="0"/>
              <a:t>Step Four</a:t>
            </a:r>
            <a:endParaRPr lang="en-US" dirty="0"/>
          </a:p>
        </p:txBody>
      </p:sp>
      <p:sp>
        <p:nvSpPr>
          <p:cNvPr id="15" name="Text Placeholder 6"/>
          <p:cNvSpPr>
            <a:spLocks noGrp="1"/>
          </p:cNvSpPr>
          <p:nvPr>
            <p:ph type="body" idx="14"/>
          </p:nvPr>
        </p:nvSpPr>
        <p:spPr/>
        <p:txBody>
          <a:bodyPr rtlCol="0"/>
          <a:lstStyle/>
          <a:p>
            <a:r>
              <a:rPr lang="en-US" dirty="0"/>
              <a:t>Step Five</a:t>
            </a:r>
            <a:endParaRPr lang="en-US" dirty="0"/>
          </a:p>
        </p:txBody>
      </p:sp>
      <p:sp>
        <p:nvSpPr>
          <p:cNvPr id="16" name="Text Placeholder 6"/>
          <p:cNvSpPr>
            <a:spLocks noGrp="1"/>
          </p:cNvSpPr>
          <p:nvPr>
            <p:ph type="body" idx="15"/>
          </p:nvPr>
        </p:nvSpPr>
        <p:spPr/>
        <p:txBody>
          <a:bodyPr rtlCol="0"/>
          <a:lstStyle/>
          <a:p>
            <a:r>
              <a:rPr lang="en-US" dirty="0"/>
              <a:t>Step One</a:t>
            </a:r>
            <a:endParaRPr lang="en-US" dirty="0"/>
          </a:p>
        </p:txBody>
      </p:sp>
      <p:sp>
        <p:nvSpPr>
          <p:cNvPr id="17" name="Text Placeholder 6"/>
          <p:cNvSpPr>
            <a:spLocks noGrp="1"/>
          </p:cNvSpPr>
          <p:nvPr>
            <p:ph type="body" idx="16"/>
          </p:nvPr>
        </p:nvSpPr>
        <p:spPr/>
        <p:txBody>
          <a:bodyPr rtlCol="0"/>
          <a:lstStyle/>
          <a:p>
            <a:r>
              <a:rPr lang="en-US" dirty="0"/>
              <a:t>Step Two</a:t>
            </a:r>
            <a:endParaRPr lang="en-US" dirty="0"/>
          </a:p>
        </p:txBody>
      </p:sp>
      <p:sp>
        <p:nvSpPr>
          <p:cNvPr id="18" name="Slide Number Placeholder 2"/>
          <p:cNvSpPr>
            <a:spLocks noGrp="1"/>
          </p:cNvSpPr>
          <p:nvPr>
            <p:ph type="sldNum" sz="quarter"/>
          </p:nvPr>
        </p:nvSpPr>
        <p:spPr/>
        <p:txBody>
          <a:bodyPr rtlCol="0"/>
          <a:lstStyle/>
          <a:p>
            <a:fld id="{CCA19D2B-1411-4F57-B57C-8B5C3586D8E5}" type="slidenum">
              <a:rPr/>
            </a:fld>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9"/>
          <p:cNvPicPr>
            <a:picLocks noGrp="1"/>
          </p:cNvPicPr>
          <p:nvPr>
            <p:ph type="pic" idx="1"/>
          </p:nvPr>
        </p:nvPicPr>
        <p:blipFill>
          <a:blip r:embed="rId1"/>
          <a:srcRect l="20844" r="20844"/>
          <a:stretch>
            <a:fillRect/>
          </a:stretch>
        </p:blipFill>
        <p:spPr/>
      </p:pic>
      <p:pic>
        <p:nvPicPr>
          <p:cNvPr id="3" name="Picture Placeholder 10"/>
          <p:cNvPicPr>
            <a:picLocks noGrp="1" noChangeAspect="1"/>
          </p:cNvPicPr>
          <p:nvPr>
            <p:ph type="pic" idx="2"/>
          </p:nvPr>
        </p:nvPicPr>
        <p:blipFill>
          <a:blip r:embed="rId2"/>
          <a:srcRect l="20555" r="20555"/>
          <a:stretch>
            <a:fillRect/>
          </a:stretch>
        </p:blipFill>
        <p:spPr/>
      </p:pic>
      <p:sp>
        <p:nvSpPr>
          <p:cNvPr id="4" name="Title 1"/>
          <p:cNvSpPr>
            <a:spLocks noGrp="1"/>
          </p:cNvSpPr>
          <p:nvPr>
            <p:ph type="title" idx="3"/>
          </p:nvPr>
        </p:nvSpPr>
        <p:spPr/>
        <p:txBody>
          <a:bodyPr rtlCol="0"/>
          <a:lstStyle/>
          <a:p>
            <a:endParaRPr lang="en-US" dirty="0"/>
          </a:p>
          <a:p>
            <a:r>
              <a:rPr lang="en-US" u="sng" dirty="0">
                <a:solidFill>
                  <a:schemeClr val="accent1"/>
                </a:solidFill>
              </a:rPr>
              <a:t>SOURCE CODE</a:t>
            </a:r>
            <a:endParaRPr lang="en-US" u="sng" dirty="0">
              <a:solidFill>
                <a:schemeClr val="accent1"/>
              </a:solidFill>
            </a:endParaRPr>
          </a:p>
        </p:txBody>
      </p:sp>
      <p:sp>
        <p:nvSpPr>
          <p:cNvPr id="5" name="Text Placeholder 12"/>
          <p:cNvSpPr>
            <a:spLocks noGrp="1"/>
          </p:cNvSpPr>
          <p:nvPr>
            <p:ph type="body" idx="4"/>
          </p:nvPr>
        </p:nvSpPr>
        <p:spPr/>
        <p:txBody>
          <a:bodyPr rtlCol="0"/>
          <a:lstStyle/>
          <a:p>
            <a:r>
              <a:rPr lang="en-US" b="1" u="sng" dirty="0"/>
              <a:t>GITHUB</a:t>
            </a:r>
            <a:endParaRPr lang="en-US" b="1" u="sng" dirty="0"/>
          </a:p>
        </p:txBody>
      </p:sp>
      <p:sp>
        <p:nvSpPr>
          <p:cNvPr id="6" name="Text Placeholder 4"/>
          <p:cNvSpPr>
            <a:spLocks noGrp="1"/>
          </p:cNvSpPr>
          <p:nvPr>
            <p:ph type="body" idx="5"/>
          </p:nvPr>
        </p:nvSpPr>
        <p:spPr/>
        <p:txBody>
          <a:bodyPr rtlCol="0"/>
          <a:lstStyle/>
          <a:p>
            <a:r>
              <a:rPr lang="en-US" dirty="0">
                <a:hlinkClick r:id="rId3" tooltip="" action="ppaction://hlinkfile"/>
              </a:rPr>
              <a:t>https://github.com/Devang-25/E-Government-Simplify-By-Devang-Sharma</a:t>
            </a:r>
            <a:endParaRPr lang="en-US" dirty="0"/>
          </a:p>
          <a:p>
            <a:endParaRPr lang="en-US" dirty="0"/>
          </a:p>
          <a:p>
            <a:endParaRPr lang="en-US" dirty="0"/>
          </a:p>
        </p:txBody>
      </p:sp>
      <p:sp>
        <p:nvSpPr>
          <p:cNvPr id="7" name="Text Placeholder 19"/>
          <p:cNvSpPr>
            <a:spLocks noGrp="1"/>
          </p:cNvSpPr>
          <p:nvPr>
            <p:ph type="body" idx="6"/>
          </p:nvPr>
        </p:nvSpPr>
        <p:spPr/>
        <p:txBody>
          <a:bodyPr rtlCol="0"/>
          <a:lstStyle/>
          <a:p>
            <a:endParaRPr lang="en-US" dirty="0">
              <a:solidFill>
                <a:schemeClr val="accent1"/>
              </a:solidFill>
            </a:endParaRPr>
          </a:p>
          <a:p>
            <a:r>
              <a:rPr lang="en-US" dirty="0"/>
              <a:t>Phone | </a:t>
            </a:r>
            <a:r>
              <a:rPr lang="en-US" dirty="0">
                <a:solidFill>
                  <a:schemeClr val="accent1"/>
                </a:solidFill>
              </a:rPr>
              <a:t>+91-9953027469</a:t>
            </a:r>
            <a:endParaRPr lang="en-US" dirty="0">
              <a:solidFill>
                <a:schemeClr val="accent1"/>
              </a:solidFill>
            </a:endParaRPr>
          </a:p>
          <a:p>
            <a:r>
              <a:rPr lang="en-US" dirty="0"/>
              <a:t>Email | </a:t>
            </a:r>
            <a:r>
              <a:rPr lang="en-US" dirty="0">
                <a:solidFill>
                  <a:schemeClr val="accent1"/>
                </a:solidFill>
              </a:rPr>
              <a:t>devangs@cisco.com</a:t>
            </a:r>
            <a:endParaRPr lang="en-US" dirty="0">
              <a:solidFill>
                <a:schemeClr val="accent1"/>
              </a:solidFill>
            </a:endParaRPr>
          </a:p>
        </p:txBody>
      </p:sp>
      <p:sp>
        <p:nvSpPr>
          <p:cNvPr id="8" name="Freeform 7"/>
          <p:cNvSpPr/>
          <p:nvPr/>
        </p:nvSpPr>
        <p:spPr>
          <a:xfrm>
            <a:off x="6990549" y="3699630"/>
            <a:ext cx="867575" cy="1001790"/>
          </a:xfrm>
          <a:custGeom>
            <a:avLst/>
            <a:gdLst/>
            <a:ahLst/>
            <a:cxnLst/>
            <a:rect l="0" t="0" r="r" b="b"/>
            <a:pathLst>
              <a:path w="1156767" h="1335720">
                <a:moveTo>
                  <a:pt x="578384" y="0"/>
                </a:moveTo>
                <a:lnTo>
                  <a:pt x="1156767" y="333930"/>
                </a:lnTo>
                <a:lnTo>
                  <a:pt x="1156767" y="1001790"/>
                </a:lnTo>
                <a:lnTo>
                  <a:pt x="578384" y="1335720"/>
                </a:lnTo>
                <a:lnTo>
                  <a:pt x="0" y="1001790"/>
                </a:lnTo>
                <a:lnTo>
                  <a:pt x="0" y="333930"/>
                </a:lnTo>
                <a:close/>
              </a:path>
            </a:pathLst>
          </a:custGeom>
          <a:solidFill>
            <a:schemeClr val="accent1">
              <a:alpha val="90000"/>
            </a:schemeClr>
          </a:solidFill>
          <a:ln w="12700">
            <a:miter lim="800000"/>
          </a:ln>
        </p:spPr>
        <p:txBody>
          <a:bodyPr vert="horz" lIns="45719" rIns="45719" rtlCol="0" anchor="ctr"/>
          <a:lstStyle/>
          <a:p>
            <a:endParaRPr lang="en-US" dirty="0"/>
          </a:p>
        </p:txBody>
      </p:sp>
      <p:sp>
        <p:nvSpPr>
          <p:cNvPr id="9" name="Slide Number Placeholder 2"/>
          <p:cNvSpPr>
            <a:spLocks noGrp="1"/>
          </p:cNvSpPr>
          <p:nvPr>
            <p:ph type="sldNum" sz="quarter"/>
          </p:nvPr>
        </p:nvSpPr>
        <p:spPr/>
        <p:txBody>
          <a:bodyPr rtlCol="0"/>
          <a:lstStyle/>
          <a:p>
            <a:fld id="{88953907-C9A8-4394-8B8B-28FCE23DFB99}" type="slidenum">
              <a:rPr/>
            </a:fld>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9"/>
          <p:cNvPicPr>
            <a:picLocks noGrp="1"/>
          </p:cNvPicPr>
          <p:nvPr>
            <p:ph type="pic" idx="1"/>
          </p:nvPr>
        </p:nvPicPr>
        <p:blipFill>
          <a:blip r:embed="rId1"/>
          <a:srcRect t="26656" b="26656"/>
          <a:stretch>
            <a:fillRect/>
          </a:stretch>
        </p:blipFill>
        <p:spPr/>
      </p:pic>
      <p:sp>
        <p:nvSpPr>
          <p:cNvPr id="3" name="Rectangles 2"/>
          <p:cNvSpPr/>
          <p:nvPr/>
        </p:nvSpPr>
        <p:spPr>
          <a:xfrm>
            <a:off x="0" y="0"/>
            <a:ext cx="9144000" cy="2840453"/>
          </a:xfrm>
          <a:prstGeom prst="rect">
            <a:avLst/>
          </a:prstGeom>
          <a:solidFill>
            <a:schemeClr val="accent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lang="en-US" dirty="0"/>
          </a:p>
        </p:txBody>
      </p:sp>
      <p:sp>
        <p:nvSpPr>
          <p:cNvPr id="7" name="Title 3"/>
          <p:cNvSpPr>
            <a:spLocks noGrp="1"/>
          </p:cNvSpPr>
          <p:nvPr>
            <p:ph type="title" idx="5"/>
          </p:nvPr>
        </p:nvSpPr>
        <p:spPr/>
        <p:txBody>
          <a:bodyPr rtlCol="0"/>
          <a:lstStyle/>
          <a:p>
            <a:r>
              <a:rPr lang="en-US" dirty="0"/>
              <a:t>MEET </a:t>
            </a:r>
            <a:br>
              <a:rPr lang="en-US" dirty="0"/>
            </a:br>
            <a:r>
              <a:rPr lang="en-US" dirty="0"/>
              <a:t>THE TEAM</a:t>
            </a:r>
            <a:endParaRPr lang="en-US" dirty="0"/>
          </a:p>
        </p:txBody>
      </p:sp>
      <p:sp>
        <p:nvSpPr>
          <p:cNvPr id="11" name="Text Placeholder 20"/>
          <p:cNvSpPr>
            <a:spLocks noGrp="1"/>
          </p:cNvSpPr>
          <p:nvPr>
            <p:ph type="body" idx="9"/>
          </p:nvPr>
        </p:nvSpPr>
        <p:spPr/>
        <p:txBody>
          <a:bodyPr rtlCol="0"/>
          <a:lstStyle/>
          <a:p>
            <a:r>
              <a:rPr lang="en-US" dirty="0"/>
              <a:t>DEVANG SHARMA</a:t>
            </a:r>
            <a:endParaRPr lang="en-US" dirty="0"/>
          </a:p>
          <a:p>
            <a:endParaRPr lang="en-US" b="0" dirty="0">
              <a:latin typeface="+mn-lt"/>
            </a:endParaRPr>
          </a:p>
        </p:txBody>
      </p:sp>
      <p:sp>
        <p:nvSpPr>
          <p:cNvPr id="13" name="Text Placeholder 27"/>
          <p:cNvSpPr>
            <a:spLocks noGrp="1"/>
          </p:cNvSpPr>
          <p:nvPr>
            <p:ph type="body" idx="11"/>
          </p:nvPr>
        </p:nvSpPr>
        <p:spPr>
          <a:xfrm>
            <a:off x="5525770" y="3688715"/>
            <a:ext cx="3013075" cy="1116965"/>
          </a:xfrm>
        </p:spPr>
        <p:txBody>
          <a:bodyPr rtlCol="0"/>
          <a:lstStyle/>
          <a:p>
            <a:r>
              <a:rPr lang="en-US" sz="1000" b="1" dirty="0">
                <a:solidFill>
                  <a:schemeClr val="tx2"/>
                </a:solidFill>
                <a:effectLst>
                  <a:outerShdw blurRad="38100" dist="19050" dir="2700000" algn="tl" rotWithShape="0">
                    <a:schemeClr val="dk1">
                      <a:alpha val="40000"/>
                    </a:schemeClr>
                  </a:outerShdw>
                </a:effectLst>
              </a:rPr>
              <a:t>Senior Software Developer At CISCO</a:t>
            </a:r>
            <a:endParaRPr lang="en-US" sz="1000" b="1" dirty="0">
              <a:solidFill>
                <a:schemeClr val="tx2"/>
              </a:solidFill>
              <a:effectLst>
                <a:outerShdw blurRad="38100" dist="19050" dir="2700000" algn="tl" rotWithShape="0">
                  <a:schemeClr val="dk1">
                    <a:alpha val="40000"/>
                  </a:schemeClr>
                </a:outerShdw>
              </a:effectLst>
            </a:endParaRPr>
          </a:p>
          <a:p>
            <a:r>
              <a:rPr lang="en-US" sz="1000" b="1" dirty="0">
                <a:solidFill>
                  <a:schemeClr val="tx2"/>
                </a:solidFill>
                <a:effectLst>
                  <a:outerShdw blurRad="38100" dist="19050" dir="2700000" algn="tl" rotWithShape="0">
                    <a:schemeClr val="dk1">
                      <a:alpha val="40000"/>
                    </a:schemeClr>
                  </a:outerShdw>
                </a:effectLst>
                <a:hlinkClick r:id="rId2"/>
              </a:rPr>
              <a:t>devangs@cisco.com</a:t>
            </a:r>
            <a:endParaRPr lang="en-US" sz="1000" b="1" dirty="0">
              <a:solidFill>
                <a:schemeClr val="tx2"/>
              </a:solidFill>
              <a:effectLst>
                <a:outerShdw blurRad="38100" dist="19050" dir="2700000" algn="tl" rotWithShape="0">
                  <a:schemeClr val="dk1">
                    <a:alpha val="40000"/>
                  </a:schemeClr>
                </a:outerShdw>
              </a:effectLst>
            </a:endParaRPr>
          </a:p>
          <a:p>
            <a:r>
              <a:rPr lang="en-US" sz="1000" b="1" dirty="0">
                <a:solidFill>
                  <a:schemeClr val="tx2"/>
                </a:solidFill>
                <a:effectLst>
                  <a:outerShdw blurRad="38100" dist="19050" dir="2700000" algn="tl" rotWithShape="0">
                    <a:schemeClr val="dk1">
                      <a:alpha val="40000"/>
                    </a:schemeClr>
                  </a:outerShdw>
                </a:effectLst>
              </a:rPr>
              <a:t>Linkedin: </a:t>
            </a:r>
            <a:r>
              <a:rPr lang="en-US" sz="1000" b="1" dirty="0">
                <a:solidFill>
                  <a:schemeClr val="tx2"/>
                </a:solidFill>
                <a:effectLst>
                  <a:outerShdw blurRad="38100" dist="19050" dir="2700000" algn="tl" rotWithShape="0">
                    <a:schemeClr val="dk1">
                      <a:alpha val="40000"/>
                    </a:schemeClr>
                  </a:outerShdw>
                </a:effectLst>
                <a:hlinkClick r:id="rId3" action="ppaction://hlinkfile"/>
              </a:rPr>
              <a:t>https://www.linkedin.com/in/devang25/</a:t>
            </a:r>
            <a:endParaRPr lang="en-US" sz="1000" b="1" dirty="0">
              <a:solidFill>
                <a:schemeClr val="tx2"/>
              </a:solidFill>
              <a:effectLst>
                <a:outerShdw blurRad="38100" dist="19050" dir="2700000" algn="tl" rotWithShape="0">
                  <a:schemeClr val="dk1">
                    <a:alpha val="40000"/>
                  </a:schemeClr>
                </a:outerShdw>
              </a:effectLst>
            </a:endParaRPr>
          </a:p>
        </p:txBody>
      </p:sp>
      <p:sp>
        <p:nvSpPr>
          <p:cNvPr id="15" name="Slide Number Placeholder 2"/>
          <p:cNvSpPr>
            <a:spLocks noGrp="1"/>
          </p:cNvSpPr>
          <p:nvPr>
            <p:ph type="sldNum" sz="quarter"/>
          </p:nvPr>
        </p:nvSpPr>
        <p:spPr/>
        <p:txBody>
          <a:bodyPr rtlCol="0"/>
          <a:lstStyle/>
          <a:p>
            <a:fld id="{1E42E4D5-3DDB-4947-A038-5F532F42ACCA}" type="slidenum">
              <a:rPr/>
            </a:fld>
            <a:endParaRPr lang="en-US" dirty="0"/>
          </a:p>
        </p:txBody>
      </p:sp>
      <p:pic>
        <p:nvPicPr>
          <p:cNvPr id="16" name="Picture 15" descr="Photo_Devang"/>
          <p:cNvPicPr>
            <a:picLocks noChangeAspect="1"/>
          </p:cNvPicPr>
          <p:nvPr/>
        </p:nvPicPr>
        <p:blipFill>
          <a:blip r:embed="rId4"/>
          <a:stretch>
            <a:fillRect/>
          </a:stretch>
        </p:blipFill>
        <p:spPr>
          <a:xfrm>
            <a:off x="6036310" y="69850"/>
            <a:ext cx="2776220" cy="277622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47"/>
          <p:cNvSpPr>
            <a:spLocks noGrp="1"/>
          </p:cNvSpPr>
          <p:nvPr>
            <p:ph type="body" idx="6"/>
          </p:nvPr>
        </p:nvSpPr>
        <p:spPr/>
        <p:txBody>
          <a:bodyPr rtlCol="0"/>
          <a:lstStyle/>
          <a:p>
            <a:r>
              <a:rPr lang="en-US" dirty="0"/>
              <a:t>BIG GOAL</a:t>
            </a:r>
            <a:endParaRPr lang="en-US" dirty="0"/>
          </a:p>
        </p:txBody>
      </p:sp>
      <p:sp>
        <p:nvSpPr>
          <p:cNvPr id="3" name="Text Placeholder 47"/>
          <p:cNvSpPr>
            <a:spLocks noGrp="1"/>
          </p:cNvSpPr>
          <p:nvPr>
            <p:ph type="body" idx="5"/>
          </p:nvPr>
        </p:nvSpPr>
        <p:spPr/>
        <p:txBody>
          <a:bodyPr rtlCol="0"/>
          <a:lstStyle/>
          <a:p>
            <a:r>
              <a:rPr lang="en-US" dirty="0"/>
              <a:t>BIG GOAL</a:t>
            </a:r>
            <a:endParaRPr lang="en-US" dirty="0"/>
          </a:p>
        </p:txBody>
      </p:sp>
      <p:sp>
        <p:nvSpPr>
          <p:cNvPr id="4" name="Text Placeholder 47"/>
          <p:cNvSpPr>
            <a:spLocks noGrp="1"/>
          </p:cNvSpPr>
          <p:nvPr>
            <p:ph type="body" idx="4"/>
          </p:nvPr>
        </p:nvSpPr>
        <p:spPr/>
        <p:txBody>
          <a:bodyPr rtlCol="0"/>
          <a:lstStyle/>
          <a:p>
            <a:r>
              <a:rPr lang="en-US" dirty="0"/>
              <a:t>BIG GOAL</a:t>
            </a:r>
            <a:endParaRPr lang="en-US" dirty="0"/>
          </a:p>
        </p:txBody>
      </p:sp>
      <p:sp>
        <p:nvSpPr>
          <p:cNvPr id="5" name="Text Placeholder 47"/>
          <p:cNvSpPr>
            <a:spLocks noGrp="1"/>
          </p:cNvSpPr>
          <p:nvPr>
            <p:ph type="body" idx="3"/>
          </p:nvPr>
        </p:nvSpPr>
        <p:spPr/>
        <p:txBody>
          <a:bodyPr rtlCol="0"/>
          <a:lstStyle/>
          <a:p>
            <a:r>
              <a:rPr lang="en-US" dirty="0"/>
              <a:t>BIG GOAL</a:t>
            </a:r>
            <a:endParaRPr lang="en-US" dirty="0"/>
          </a:p>
        </p:txBody>
      </p:sp>
      <p:sp>
        <p:nvSpPr>
          <p:cNvPr id="6" name="Text Placeholder 47"/>
          <p:cNvSpPr>
            <a:spLocks noGrp="1"/>
          </p:cNvSpPr>
          <p:nvPr>
            <p:ph type="body" idx="2"/>
          </p:nvPr>
        </p:nvSpPr>
        <p:spPr/>
        <p:txBody>
          <a:bodyPr rtlCol="0"/>
          <a:lstStyle/>
          <a:p>
            <a:r>
              <a:rPr lang="en-US" dirty="0"/>
              <a:t>BIG GOAL</a:t>
            </a:r>
            <a:endParaRPr lang="en-US" dirty="0"/>
          </a:p>
        </p:txBody>
      </p:sp>
      <p:sp>
        <p:nvSpPr>
          <p:cNvPr id="7" name="Text Placeholder 47"/>
          <p:cNvSpPr>
            <a:spLocks noGrp="1"/>
          </p:cNvSpPr>
          <p:nvPr>
            <p:ph type="body" idx="1"/>
          </p:nvPr>
        </p:nvSpPr>
        <p:spPr/>
        <p:txBody>
          <a:bodyPr rtlCol="0"/>
          <a:lstStyle/>
          <a:p>
            <a:r>
              <a:rPr lang="en-US" dirty="0"/>
              <a:t>BIG GOAL</a:t>
            </a:r>
            <a:endParaRPr lang="en-US" dirty="0"/>
          </a:p>
        </p:txBody>
      </p:sp>
      <p:sp>
        <p:nvSpPr>
          <p:cNvPr id="8" name="Text Placeholder 47"/>
          <p:cNvSpPr>
            <a:spLocks noGrp="1"/>
          </p:cNvSpPr>
          <p:nvPr>
            <p:ph type="body" idx="7"/>
          </p:nvPr>
        </p:nvSpPr>
        <p:spPr/>
        <p:txBody>
          <a:bodyPr rtlCol="0"/>
          <a:lstStyle/>
          <a:p>
            <a:r>
              <a:rPr lang="en-US" dirty="0"/>
              <a:t>Brief Description of this goal</a:t>
            </a:r>
            <a:endParaRPr lang="en-US" dirty="0"/>
          </a:p>
        </p:txBody>
      </p:sp>
      <p:sp>
        <p:nvSpPr>
          <p:cNvPr id="9" name="Text Placeholder 47"/>
          <p:cNvSpPr>
            <a:spLocks noGrp="1"/>
          </p:cNvSpPr>
          <p:nvPr>
            <p:ph type="body" idx="8"/>
          </p:nvPr>
        </p:nvSpPr>
        <p:spPr/>
        <p:txBody>
          <a:bodyPr rtlCol="0"/>
          <a:lstStyle/>
          <a:p>
            <a:r>
              <a:rPr lang="en-US" dirty="0"/>
              <a:t>Brief Description of this goal</a:t>
            </a:r>
            <a:endParaRPr lang="en-US" dirty="0"/>
          </a:p>
        </p:txBody>
      </p:sp>
      <p:sp>
        <p:nvSpPr>
          <p:cNvPr id="10" name="Text Placeholder 47"/>
          <p:cNvSpPr>
            <a:spLocks noGrp="1"/>
          </p:cNvSpPr>
          <p:nvPr>
            <p:ph type="body" idx="9"/>
          </p:nvPr>
        </p:nvSpPr>
        <p:spPr/>
        <p:txBody>
          <a:bodyPr rtlCol="0"/>
          <a:lstStyle/>
          <a:p>
            <a:r>
              <a:rPr lang="en-US" dirty="0"/>
              <a:t>Brief Description of this goal</a:t>
            </a:r>
            <a:endParaRPr lang="en-US" dirty="0"/>
          </a:p>
        </p:txBody>
      </p:sp>
      <p:sp>
        <p:nvSpPr>
          <p:cNvPr id="11" name="Text Placeholder 47"/>
          <p:cNvSpPr>
            <a:spLocks noGrp="1"/>
          </p:cNvSpPr>
          <p:nvPr>
            <p:ph type="body" idx="10"/>
          </p:nvPr>
        </p:nvSpPr>
        <p:spPr/>
        <p:txBody>
          <a:bodyPr rtlCol="0"/>
          <a:lstStyle/>
          <a:p>
            <a:r>
              <a:rPr lang="en-US" dirty="0"/>
              <a:t>Brief Description of this goal</a:t>
            </a:r>
            <a:endParaRPr lang="en-US" dirty="0"/>
          </a:p>
        </p:txBody>
      </p:sp>
      <p:sp>
        <p:nvSpPr>
          <p:cNvPr id="12" name="Text Placeholder 47"/>
          <p:cNvSpPr>
            <a:spLocks noGrp="1"/>
          </p:cNvSpPr>
          <p:nvPr>
            <p:ph type="body" idx="11"/>
          </p:nvPr>
        </p:nvSpPr>
        <p:spPr/>
        <p:txBody>
          <a:bodyPr rtlCol="0"/>
          <a:lstStyle/>
          <a:p>
            <a:r>
              <a:rPr lang="en-US" dirty="0"/>
              <a:t>Brief Description of this goal</a:t>
            </a:r>
            <a:endParaRPr lang="en-US" dirty="0"/>
          </a:p>
        </p:txBody>
      </p:sp>
      <p:sp>
        <p:nvSpPr>
          <p:cNvPr id="13" name="Text Placeholder 47"/>
          <p:cNvSpPr>
            <a:spLocks noGrp="1"/>
          </p:cNvSpPr>
          <p:nvPr>
            <p:ph type="body" idx="12"/>
          </p:nvPr>
        </p:nvSpPr>
        <p:spPr/>
        <p:txBody>
          <a:bodyPr rtlCol="0"/>
          <a:lstStyle/>
          <a:p>
            <a:r>
              <a:rPr lang="en-US" dirty="0"/>
              <a:t>Brief Description of this goal</a:t>
            </a:r>
            <a:endParaRPr lang="en-US" dirty="0"/>
          </a:p>
        </p:txBody>
      </p:sp>
      <p:sp>
        <p:nvSpPr>
          <p:cNvPr id="14" name="Slide Number Placeholder 5"/>
          <p:cNvSpPr>
            <a:spLocks noGrp="1"/>
          </p:cNvSpPr>
          <p:nvPr>
            <p:ph type="sldNum" sz="quarter"/>
          </p:nvPr>
        </p:nvSpPr>
        <p:spPr>
          <a:xfrm>
            <a:off x="511265" y="4571416"/>
            <a:ext cx="385301" cy="170373"/>
          </a:xfrm>
        </p:spPr>
        <p:txBody>
          <a:bodyPr rtlCol="0"/>
          <a:lstStyle/>
          <a:p>
            <a:fld id="{1F3F78BF-E5D0-4640-BE85-A0767BAEFC0D}" type="slidenum">
              <a:rPr/>
            </a:fld>
            <a:endParaRPr lang="en-US" dirty="0"/>
          </a:p>
        </p:txBody>
      </p:sp>
      <p:pic>
        <p:nvPicPr>
          <p:cNvPr id="15" name="Picture 14" descr="digital-india"/>
          <p:cNvPicPr>
            <a:picLocks noChangeAspect="1"/>
          </p:cNvPicPr>
          <p:nvPr/>
        </p:nvPicPr>
        <p:blipFill>
          <a:blip r:embed="rId1"/>
          <a:stretch>
            <a:fillRect/>
          </a:stretch>
        </p:blipFill>
        <p:spPr>
          <a:xfrm>
            <a:off x="15875" y="-1905"/>
            <a:ext cx="9130030" cy="5160010"/>
          </a:xfrm>
          <a:prstGeom prst="rect">
            <a:avLst/>
          </a:prstGeom>
        </p:spPr>
      </p:pic>
      <p:pic>
        <p:nvPicPr>
          <p:cNvPr id="16" name="Picture 15" descr="Digital India"/>
          <p:cNvPicPr>
            <a:picLocks noChangeAspect="1"/>
          </p:cNvPicPr>
          <p:nvPr/>
        </p:nvPicPr>
        <p:blipFill>
          <a:blip r:embed="rId2"/>
          <a:stretch>
            <a:fillRect/>
          </a:stretch>
        </p:blipFill>
        <p:spPr>
          <a:xfrm>
            <a:off x="15875" y="-1270"/>
            <a:ext cx="9130665" cy="5110480"/>
          </a:xfrm>
          <a:prstGeom prst="rect">
            <a:avLst/>
          </a:prstGeom>
        </p:spPr>
      </p:pic>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1" descr="A room filled with furniture and a large window&#10;&#10;Description automatically generated"/>
          <p:cNvPicPr>
            <a:picLocks noGrp="1" noChangeAspect="1"/>
          </p:cNvPicPr>
          <p:nvPr>
            <p:ph type="pic" idx="1"/>
          </p:nvPr>
        </p:nvPicPr>
        <p:blipFill>
          <a:blip r:embed="rId1"/>
          <a:srcRect l="41676" r="41676"/>
          <a:stretch>
            <a:fillRect/>
          </a:stretch>
        </p:blipFill>
        <p:spPr>
          <a:noFill/>
        </p:spPr>
      </p:pic>
      <p:sp>
        <p:nvSpPr>
          <p:cNvPr id="3" name="Title 1"/>
          <p:cNvSpPr>
            <a:spLocks noGrp="1"/>
          </p:cNvSpPr>
          <p:nvPr>
            <p:ph type="title" idx="2"/>
          </p:nvPr>
        </p:nvSpPr>
        <p:spPr/>
        <p:txBody>
          <a:bodyPr rtlCol="0"/>
          <a:lstStyle/>
          <a:p>
            <a:r>
              <a:rPr lang="en-US" u="sng" dirty="0"/>
              <a:t>TABLE OF </a:t>
            </a:r>
            <a:r>
              <a:rPr lang="en-US" u="sng" dirty="0">
                <a:solidFill>
                  <a:schemeClr val="accent1"/>
                </a:solidFill>
              </a:rPr>
              <a:t>CONTENTS</a:t>
            </a:r>
            <a:endParaRPr lang="en-US" u="sng" dirty="0">
              <a:solidFill>
                <a:schemeClr val="accent1"/>
              </a:solidFill>
            </a:endParaRPr>
          </a:p>
        </p:txBody>
      </p:sp>
      <p:sp>
        <p:nvSpPr>
          <p:cNvPr id="4" name="Text Placeholder 30"/>
          <p:cNvSpPr>
            <a:spLocks noGrp="1"/>
          </p:cNvSpPr>
          <p:nvPr userDrawn="1">
            <p:ph type="body" idx="3"/>
          </p:nvPr>
        </p:nvSpPr>
        <p:spPr/>
        <p:txBody>
          <a:bodyPr rtlCol="0"/>
          <a:lstStyle/>
          <a:p>
            <a:r>
              <a:rPr lang="en-US" dirty="0"/>
              <a:t>01</a:t>
            </a:r>
            <a:endParaRPr lang="en-US" dirty="0"/>
          </a:p>
        </p:txBody>
      </p:sp>
      <p:sp>
        <p:nvSpPr>
          <p:cNvPr id="5" name="Text Placeholder 32"/>
          <p:cNvSpPr>
            <a:spLocks noGrp="1"/>
          </p:cNvSpPr>
          <p:nvPr>
            <p:ph type="body" idx="4"/>
          </p:nvPr>
        </p:nvSpPr>
        <p:spPr/>
        <p:txBody>
          <a:bodyPr rtlCol="0"/>
          <a:lstStyle/>
          <a:p>
            <a:r>
              <a:rPr lang="en-US" dirty="0"/>
              <a:t>BACKGROUND</a:t>
            </a:r>
            <a:endParaRPr lang="en-US" dirty="0"/>
          </a:p>
        </p:txBody>
      </p:sp>
      <p:sp>
        <p:nvSpPr>
          <p:cNvPr id="7" name="Text Placeholder 30"/>
          <p:cNvSpPr>
            <a:spLocks noGrp="1"/>
          </p:cNvSpPr>
          <p:nvPr>
            <p:ph type="body" idx="6"/>
          </p:nvPr>
        </p:nvSpPr>
        <p:spPr/>
        <p:txBody>
          <a:bodyPr rtlCol="0"/>
          <a:lstStyle/>
          <a:p>
            <a:r>
              <a:rPr lang="en-US" dirty="0"/>
              <a:t>02</a:t>
            </a:r>
            <a:endParaRPr lang="en-US" dirty="0"/>
          </a:p>
        </p:txBody>
      </p:sp>
      <p:sp>
        <p:nvSpPr>
          <p:cNvPr id="8" name="Text Placeholder 32"/>
          <p:cNvSpPr>
            <a:spLocks noGrp="1"/>
          </p:cNvSpPr>
          <p:nvPr>
            <p:ph type="body" idx="7"/>
          </p:nvPr>
        </p:nvSpPr>
        <p:spPr/>
        <p:txBody>
          <a:bodyPr rtlCol="0"/>
          <a:lstStyle/>
          <a:p>
            <a:r>
              <a:rPr lang="en-US" dirty="0"/>
              <a:t>WHAT ARE INTERMEDIARIES?</a:t>
            </a:r>
            <a:endParaRPr lang="en-US" dirty="0"/>
          </a:p>
        </p:txBody>
      </p:sp>
      <p:sp>
        <p:nvSpPr>
          <p:cNvPr id="10" name="Text Placeholder 30"/>
          <p:cNvSpPr>
            <a:spLocks noGrp="1"/>
          </p:cNvSpPr>
          <p:nvPr>
            <p:ph type="body" idx="9"/>
          </p:nvPr>
        </p:nvSpPr>
        <p:spPr/>
        <p:txBody>
          <a:bodyPr rtlCol="0"/>
          <a:lstStyle/>
          <a:p>
            <a:r>
              <a:rPr lang="en-US" dirty="0"/>
              <a:t>03</a:t>
            </a:r>
            <a:endParaRPr lang="en-US" dirty="0"/>
          </a:p>
        </p:txBody>
      </p:sp>
      <p:sp>
        <p:nvSpPr>
          <p:cNvPr id="11" name="Text Placeholder 32"/>
          <p:cNvSpPr>
            <a:spLocks noGrp="1"/>
          </p:cNvSpPr>
          <p:nvPr>
            <p:ph type="body" idx="10"/>
          </p:nvPr>
        </p:nvSpPr>
        <p:spPr/>
        <p:txBody>
          <a:bodyPr rtlCol="0"/>
          <a:lstStyle/>
          <a:p>
            <a:r>
              <a:rPr lang="en-US" dirty="0"/>
              <a:t>CONTEXT</a:t>
            </a:r>
            <a:endParaRPr lang="en-US" dirty="0"/>
          </a:p>
        </p:txBody>
      </p:sp>
      <p:sp>
        <p:nvSpPr>
          <p:cNvPr id="13" name="Text Placeholder 30"/>
          <p:cNvSpPr>
            <a:spLocks noGrp="1"/>
          </p:cNvSpPr>
          <p:nvPr>
            <p:ph type="body" idx="12"/>
          </p:nvPr>
        </p:nvSpPr>
        <p:spPr/>
        <p:txBody>
          <a:bodyPr rtlCol="0"/>
          <a:lstStyle/>
          <a:p>
            <a:r>
              <a:rPr lang="en-US" dirty="0"/>
              <a:t>04</a:t>
            </a:r>
            <a:endParaRPr lang="en-US" dirty="0"/>
          </a:p>
        </p:txBody>
      </p:sp>
      <p:sp>
        <p:nvSpPr>
          <p:cNvPr id="14" name="Text Placeholder 32"/>
          <p:cNvSpPr>
            <a:spLocks noGrp="1"/>
          </p:cNvSpPr>
          <p:nvPr>
            <p:ph type="body" idx="13"/>
          </p:nvPr>
        </p:nvSpPr>
        <p:spPr/>
        <p:txBody>
          <a:bodyPr rtlCol="0"/>
          <a:lstStyle/>
          <a:p>
            <a:r>
              <a:rPr lang="en-US" dirty="0"/>
              <a:t>PRODUCT OVERVIEW</a:t>
            </a:r>
            <a:endParaRPr lang="en-US" dirty="0"/>
          </a:p>
        </p:txBody>
      </p:sp>
      <p:sp>
        <p:nvSpPr>
          <p:cNvPr id="16" name="Text Placeholder 30"/>
          <p:cNvSpPr>
            <a:spLocks noGrp="1"/>
          </p:cNvSpPr>
          <p:nvPr>
            <p:ph type="body" idx="15"/>
          </p:nvPr>
        </p:nvSpPr>
        <p:spPr/>
        <p:txBody>
          <a:bodyPr rtlCol="0"/>
          <a:lstStyle/>
          <a:p>
            <a:r>
              <a:rPr lang="en-US" dirty="0"/>
              <a:t>05</a:t>
            </a:r>
            <a:endParaRPr lang="en-US" dirty="0"/>
          </a:p>
        </p:txBody>
      </p:sp>
      <p:sp>
        <p:nvSpPr>
          <p:cNvPr id="17" name="Text Placeholder 32"/>
          <p:cNvSpPr>
            <a:spLocks noGrp="1"/>
          </p:cNvSpPr>
          <p:nvPr>
            <p:ph type="body" idx="16"/>
          </p:nvPr>
        </p:nvSpPr>
        <p:spPr/>
        <p:txBody>
          <a:bodyPr rtlCol="0"/>
          <a:lstStyle/>
          <a:p>
            <a:r>
              <a:rPr lang="en-US" dirty="0"/>
              <a:t>PROJECT TIMELINE</a:t>
            </a:r>
            <a:endParaRPr lang="en-US" dirty="0"/>
          </a:p>
        </p:txBody>
      </p:sp>
      <p:sp>
        <p:nvSpPr>
          <p:cNvPr id="19" name="Text Placeholder 30"/>
          <p:cNvSpPr>
            <a:spLocks noGrp="1"/>
          </p:cNvSpPr>
          <p:nvPr>
            <p:ph type="body" idx="18"/>
          </p:nvPr>
        </p:nvSpPr>
        <p:spPr/>
        <p:txBody>
          <a:bodyPr rtlCol="0"/>
          <a:lstStyle/>
          <a:p>
            <a:r>
              <a:rPr lang="en-US" dirty="0"/>
              <a:t>06</a:t>
            </a:r>
            <a:endParaRPr lang="en-US" dirty="0"/>
          </a:p>
        </p:txBody>
      </p:sp>
      <p:sp>
        <p:nvSpPr>
          <p:cNvPr id="20" name="Text Placeholder 32"/>
          <p:cNvSpPr>
            <a:spLocks noGrp="1"/>
          </p:cNvSpPr>
          <p:nvPr>
            <p:ph type="body" idx="19"/>
          </p:nvPr>
        </p:nvSpPr>
        <p:spPr/>
        <p:txBody>
          <a:bodyPr rtlCol="0"/>
          <a:lstStyle/>
          <a:p>
            <a:r>
              <a:rPr lang="en-US" dirty="0"/>
              <a:t>CONTACT US</a:t>
            </a:r>
            <a:endParaRPr lang="en-US" dirty="0"/>
          </a:p>
        </p:txBody>
      </p:sp>
      <p:sp>
        <p:nvSpPr>
          <p:cNvPr id="22" name="Slide Number Placeholder 2"/>
          <p:cNvSpPr>
            <a:spLocks noGrp="1"/>
          </p:cNvSpPr>
          <p:nvPr>
            <p:ph type="sldNum" sz="quarter"/>
          </p:nvPr>
        </p:nvSpPr>
        <p:spPr/>
        <p:txBody>
          <a:bodyPr rtlCol="0"/>
          <a:lstStyle/>
          <a:p>
            <a:fld id="{B6287CBC-E644-4B2C-AD4C-E7E83370CD23}" type="slidenum">
              <a:rPr/>
            </a:fld>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0"/>
          <p:cNvPicPr>
            <a:picLocks noGrp="1" noChangeAspect="1"/>
          </p:cNvPicPr>
          <p:nvPr>
            <p:ph type="pic"/>
          </p:nvPr>
        </p:nvPicPr>
        <p:blipFill>
          <a:blip r:embed="rId1"/>
          <a:srcRect l="21197" r="21197"/>
          <a:stretch>
            <a:fillRect/>
          </a:stretch>
        </p:blipFill>
        <p:spPr/>
      </p:pic>
      <p:sp>
        <p:nvSpPr>
          <p:cNvPr id="3" name="Title 3"/>
          <p:cNvSpPr>
            <a:spLocks noGrp="1"/>
          </p:cNvSpPr>
          <p:nvPr>
            <p:ph type="title" idx="2"/>
          </p:nvPr>
        </p:nvSpPr>
        <p:spPr/>
        <p:txBody>
          <a:bodyPr rtlCol="0"/>
          <a:lstStyle/>
          <a:p>
            <a:r>
              <a:rPr lang="en-US" sz="2800" b="1" u="sng" dirty="0">
                <a:solidFill>
                  <a:schemeClr val="accent1"/>
                </a:solidFill>
                <a:latin typeface="+mj-lt"/>
              </a:rPr>
              <a:t>BACKGROUND</a:t>
            </a:r>
            <a:endParaRPr lang="en-US" sz="2800" b="1" u="sng" dirty="0">
              <a:solidFill>
                <a:schemeClr val="accent1"/>
              </a:solidFill>
              <a:latin typeface="+mj-lt"/>
            </a:endParaRPr>
          </a:p>
        </p:txBody>
      </p:sp>
      <p:sp>
        <p:nvSpPr>
          <p:cNvPr id="4" name="Content Placeholder 3"/>
          <p:cNvSpPr/>
          <p:nvPr>
            <p:ph idx="3"/>
          </p:nvPr>
        </p:nvSpPr>
        <p:spPr/>
        <p:txBody>
          <a:bodyPr vert="horz" rtlCol="0">
            <a:noAutofit/>
          </a:bodyPr>
          <a:lstStyle/>
          <a:p>
            <a:r>
              <a:rPr lang="en-US" sz="1400" b="0" dirty="0">
                <a:latin typeface="Open Sans"/>
              </a:rPr>
              <a:t>Digitization initiatives have a good intention to simplify the process and to save time for Employees and Citizens. However, sometimes it does backfire due to lack of homework and lack of thoughts on Business Process Optimization. Many times adoption of such digital initiatives is low due to lower quality of user experience and broken business process flow compared to the reality on the ground.</a:t>
            </a:r>
            <a:endParaRPr lang="en-US" sz="1400" b="0" dirty="0">
              <a:latin typeface="Open Sans"/>
            </a:endParaRPr>
          </a:p>
        </p:txBody>
      </p:sp>
      <p:sp>
        <p:nvSpPr>
          <p:cNvPr id="5" name="Slide Number Placeholder 2"/>
          <p:cNvSpPr>
            <a:spLocks noGrp="1"/>
          </p:cNvSpPr>
          <p:nvPr>
            <p:ph type="sldNum" sz="quarter" idx="1"/>
          </p:nvPr>
        </p:nvSpPr>
        <p:spPr/>
        <p:txBody>
          <a:bodyPr rtlCol="0"/>
          <a:lstStyle/>
          <a:p>
            <a:fld id="{5F5024FB-6A2A-4AAC-BF20-90C5F7EAC1F3}" type="slidenum">
              <a:rPr/>
            </a:fld>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10"/>
          </p:nvPr>
        </p:nvSpPr>
        <p:spPr/>
        <p:txBody>
          <a:bodyPr rtlCol="0"/>
          <a:lstStyle/>
          <a:p>
            <a:r>
              <a:rPr lang="en-US" b="1" dirty="0">
                <a:latin typeface="+mj-lt"/>
              </a:rPr>
              <a:t>PROJECT </a:t>
            </a:r>
            <a:r>
              <a:rPr lang="en-US" b="1" dirty="0">
                <a:solidFill>
                  <a:schemeClr val="accent1"/>
                </a:solidFill>
                <a:latin typeface="+mj-lt"/>
              </a:rPr>
              <a:t>TIMELINE</a:t>
            </a:r>
            <a:endParaRPr lang="en-US" b="1" dirty="0">
              <a:solidFill>
                <a:schemeClr val="accent1"/>
              </a:solidFill>
              <a:latin typeface="+mj-lt"/>
            </a:endParaRPr>
          </a:p>
        </p:txBody>
      </p:sp>
      <p:sp>
        <p:nvSpPr>
          <p:cNvPr id="3" name="Text Placeholder 18"/>
          <p:cNvSpPr>
            <a:spLocks noGrp="1"/>
          </p:cNvSpPr>
          <p:nvPr>
            <p:ph type="body" idx="14"/>
          </p:nvPr>
        </p:nvSpPr>
        <p:spPr/>
        <p:txBody>
          <a:bodyPr vert="horz" rtlCol="0">
            <a:noAutofit/>
          </a:bodyPr>
          <a:lstStyle>
            <a:lvl1pPr lvl="0" algn="ctr">
              <a:defRPr lang="en-US" sz="1800" b="1" dirty="0">
                <a:latin typeface="+mn-lt"/>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r>
              <a:rPr lang="en-US" sz="1600" dirty="0"/>
              <a:t>FEB 2021</a:t>
            </a:r>
            <a:endParaRPr lang="en-US" sz="1600" dirty="0"/>
          </a:p>
        </p:txBody>
      </p:sp>
      <p:sp>
        <p:nvSpPr>
          <p:cNvPr id="4" name="Text Placeholder 18"/>
          <p:cNvSpPr>
            <a:spLocks noGrp="1"/>
          </p:cNvSpPr>
          <p:nvPr>
            <p:ph type="body" idx="15"/>
          </p:nvPr>
        </p:nvSpPr>
        <p:spPr/>
        <p:txBody>
          <a:bodyPr vert="horz" rtlCol="0">
            <a:noAutofit/>
          </a:bodyPr>
          <a:lstStyle>
            <a:lvl1pPr lvl="0" algn="ctr">
              <a:defRPr lang="en-US" sz="1800" b="1" dirty="0">
                <a:latin typeface="+mn-lt"/>
              </a:defRPr>
            </a:lvl1pPr>
            <a:lvl2pPr lvl="1" algn="ctr">
              <a:defRPr lang="en-US" sz="1800" b="1" dirty="0">
                <a:latin typeface="+mn-lt"/>
              </a:defRPr>
            </a:lvl2pPr>
            <a:lvl3pPr lvl="2" algn="ctr">
              <a:defRPr lang="en-US" sz="1800" b="1" dirty="0">
                <a:latin typeface="+mn-lt"/>
              </a:defRPr>
            </a:lvl3pPr>
            <a:lvl4pPr lvl="3" algn="ctr">
              <a:defRPr lang="en-US" sz="1800" b="1" dirty="0">
                <a:latin typeface="+mn-lt"/>
              </a:defRPr>
            </a:lvl4pPr>
            <a:lvl5pPr lvl="4" algn="ctr">
              <a:defRPr lang="en-US" sz="1800" b="1" dirty="0">
                <a:latin typeface="+mn-lt"/>
              </a:defRPr>
            </a:lvl5pPr>
          </a:lstStyle>
          <a:p>
            <a:r>
              <a:rPr lang="en-US" sz="1600" dirty="0"/>
              <a:t>MAR-APR 2021</a:t>
            </a:r>
            <a:endParaRPr lang="en-US" sz="1600" dirty="0"/>
          </a:p>
        </p:txBody>
      </p:sp>
      <p:sp>
        <p:nvSpPr>
          <p:cNvPr id="5" name="Text Placeholder 21"/>
          <p:cNvSpPr>
            <a:spLocks noGrp="1"/>
          </p:cNvSpPr>
          <p:nvPr>
            <p:ph type="body" idx="16"/>
          </p:nvPr>
        </p:nvSpPr>
        <p:spPr/>
        <p:txBody>
          <a:bodyPr vert="horz" rtlCol="0">
            <a:noAutofit/>
          </a:bodyPr>
          <a:lstStyle>
            <a:lvl1pPr lvl="0">
              <a:lnSpc>
                <a:spcPct val="100000"/>
              </a:lnSpc>
              <a:defRPr lang="en-US" sz="1400" dirty="0"/>
            </a:lvl1pPr>
            <a:lvl2pPr lvl="1">
              <a:defRPr lang="en-US" sz="1400" dirty="0"/>
            </a:lvl2pPr>
            <a:lvl3pPr lvl="2">
              <a:defRPr lang="en-US" sz="1400" dirty="0"/>
            </a:lvl3pPr>
            <a:lvl4pPr lvl="3">
              <a:defRPr lang="en-US" sz="1400" dirty="0"/>
            </a:lvl4pPr>
            <a:lvl5pPr lvl="4">
              <a:defRPr lang="en-US" sz="1400" dirty="0"/>
            </a:lvl5pPr>
          </a:lstStyle>
          <a:p>
            <a:r>
              <a:rPr lang="en-US" sz="1200" dirty="0"/>
              <a:t>LIVE DEMO AVAILABLE</a:t>
            </a:r>
            <a:endParaRPr lang="en-US" sz="1200" dirty="0"/>
          </a:p>
        </p:txBody>
      </p:sp>
      <p:sp>
        <p:nvSpPr>
          <p:cNvPr id="6" name="Title 5"/>
          <p:cNvSpPr/>
          <p:nvPr>
            <p:ph type="title" idx="18"/>
          </p:nvPr>
        </p:nvSpPr>
        <p:spPr>
          <a:xfrm>
            <a:off x="762000" y="1059180"/>
            <a:ext cx="7620000" cy="857250"/>
          </a:xfrm>
        </p:spPr>
        <p:txBody>
          <a:bodyPr rtlCol="0"/>
          <a:lstStyle/>
          <a:p>
            <a:endParaRPr lang="en-US" sz="1400" b="1" dirty="0">
              <a:solidFill>
                <a:schemeClr val="bg1"/>
              </a:solidFill>
              <a:latin typeface="+mj-lt"/>
            </a:endParaRPr>
          </a:p>
        </p:txBody>
      </p:sp>
      <p:pic>
        <p:nvPicPr>
          <p:cNvPr id="7" name="Picture Placeholder 13"/>
          <p:cNvPicPr>
            <a:picLocks noGrp="1" noChangeAspect="1"/>
          </p:cNvPicPr>
          <p:nvPr>
            <p:ph type="pic" idx="12"/>
          </p:nvPr>
        </p:nvPicPr>
        <p:blipFill>
          <a:blip r:embed="rId1"/>
          <a:srcRect l="-5058" r="-5058"/>
          <a:stretch>
            <a:fillRect/>
          </a:stretch>
        </p:blipFill>
        <p:spPr>
          <a:noFill/>
        </p:spPr>
      </p:pic>
      <p:pic>
        <p:nvPicPr>
          <p:cNvPr id="8" name="Picture Placeholder 13"/>
          <p:cNvPicPr>
            <a:picLocks noGrp="1" noChangeAspect="1"/>
          </p:cNvPicPr>
          <p:nvPr>
            <p:ph type="pic" idx="13"/>
          </p:nvPr>
        </p:nvPicPr>
        <p:blipFill>
          <a:blip r:embed="rId2"/>
          <a:srcRect t="-10909" b="-10909"/>
          <a:stretch>
            <a:fillRect/>
          </a:stretch>
        </p:blipFill>
        <p:spPr>
          <a:noFill/>
        </p:spPr>
      </p:pic>
      <p:sp>
        <p:nvSpPr>
          <p:cNvPr id="9" name="Text Placeholder 21"/>
          <p:cNvSpPr>
            <a:spLocks noGrp="1"/>
          </p:cNvSpPr>
          <p:nvPr>
            <p:ph type="body" idx="17"/>
          </p:nvPr>
        </p:nvSpPr>
        <p:spPr/>
        <p:txBody>
          <a:bodyPr vert="horz" rtlCol="0"/>
          <a:lstStyle/>
          <a:p>
            <a:r>
              <a:rPr lang="en-US" dirty="0"/>
              <a:t>DEPLOYMENT AFTER TESTING</a:t>
            </a:r>
            <a:endParaRPr lang="en-US" dirty="0"/>
          </a:p>
        </p:txBody>
      </p:sp>
      <p:sp>
        <p:nvSpPr>
          <p:cNvPr id="10" name="Slide Number Placeholder 2"/>
          <p:cNvSpPr>
            <a:spLocks noGrp="1"/>
          </p:cNvSpPr>
          <p:nvPr>
            <p:ph type="sldNum" sz="quarter" idx="11"/>
          </p:nvPr>
        </p:nvSpPr>
        <p:spPr/>
        <p:txBody>
          <a:bodyPr rtlCol="0"/>
          <a:lstStyle/>
          <a:p>
            <a:fld id="{6D177A87-1404-438E-B32B-94169A75AC40}" type="slidenum">
              <a:rPr/>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0"/>
          <p:cNvPicPr>
            <a:picLocks noGrp="1" noChangeAspect="1"/>
          </p:cNvPicPr>
          <p:nvPr>
            <p:ph type="pic"/>
          </p:nvPr>
        </p:nvPicPr>
        <p:blipFill>
          <a:blip r:embed="rId1"/>
          <a:srcRect l="21197" r="21197"/>
          <a:stretch>
            <a:fillRect/>
          </a:stretch>
        </p:blipFill>
        <p:spPr/>
      </p:pic>
      <p:sp>
        <p:nvSpPr>
          <p:cNvPr id="3" name="Title 3"/>
          <p:cNvSpPr>
            <a:spLocks noGrp="1"/>
          </p:cNvSpPr>
          <p:nvPr>
            <p:ph type="title" idx="2"/>
          </p:nvPr>
        </p:nvSpPr>
        <p:spPr>
          <a:xfrm>
            <a:off x="762000" y="571500"/>
            <a:ext cx="4749800" cy="838200"/>
          </a:xfrm>
        </p:spPr>
        <p:txBody>
          <a:bodyPr rtlCol="0"/>
          <a:lstStyle/>
          <a:p>
            <a:r>
              <a:rPr lang="en-US" sz="2800" b="1" u="sng" dirty="0">
                <a:solidFill>
                  <a:schemeClr val="accent1"/>
                </a:solidFill>
                <a:latin typeface="+mj-lt"/>
              </a:rPr>
              <a:t>WHAT ARE business prOCESS FRAMEWORKS?</a:t>
            </a:r>
            <a:endParaRPr lang="en-US" sz="2800" b="1" u="sng" dirty="0">
              <a:solidFill>
                <a:schemeClr val="accent1"/>
              </a:solidFill>
              <a:latin typeface="+mj-lt"/>
            </a:endParaRPr>
          </a:p>
        </p:txBody>
      </p:sp>
      <p:sp>
        <p:nvSpPr>
          <p:cNvPr id="4" name="Content Placeholder 3"/>
          <p:cNvSpPr/>
          <p:nvPr>
            <p:ph idx="3"/>
          </p:nvPr>
        </p:nvSpPr>
        <p:spPr>
          <a:xfrm>
            <a:off x="669925" y="2075815"/>
            <a:ext cx="7143750" cy="1438275"/>
          </a:xfrm>
        </p:spPr>
        <p:txBody>
          <a:bodyPr vert="horz" rtlCol="0">
            <a:noAutofit/>
          </a:bodyPr>
          <a:lstStyle/>
          <a:p>
            <a:r>
              <a:rPr lang="en-US" sz="1400" b="0" dirty="0">
                <a:latin typeface="Open Sans"/>
              </a:rPr>
              <a:t>The Business Process Framework (eTOM) is a critical component of the Open Digital Framework, TM Forum’s blueprint for enabling successful business transformation.</a:t>
            </a:r>
            <a:endParaRPr lang="en-US" sz="1400" b="0" dirty="0">
              <a:latin typeface="Open Sans"/>
            </a:endParaRPr>
          </a:p>
          <a:p>
            <a:endParaRPr lang="en-US" sz="1400" b="0" dirty="0">
              <a:latin typeface="Open Sans"/>
            </a:endParaRPr>
          </a:p>
          <a:p>
            <a:r>
              <a:rPr lang="en-US" sz="1400" b="0" dirty="0">
                <a:latin typeface="Open Sans"/>
              </a:rPr>
              <a:t>It is a comprehensive, industry-agreed, multi-layered view of the key business processes required to run an efficient, effective and agile digital enterprise.</a:t>
            </a:r>
            <a:endParaRPr lang="en-US" sz="1400" b="0" dirty="0">
              <a:latin typeface="Open Sans"/>
            </a:endParaRPr>
          </a:p>
          <a:p>
            <a:endParaRPr lang="en-US" sz="1400" b="0" dirty="0">
              <a:latin typeface="Open Sans"/>
            </a:endParaRPr>
          </a:p>
          <a:p>
            <a:r>
              <a:rPr lang="en-US" sz="1400" b="0" dirty="0">
                <a:latin typeface="Open Sans"/>
              </a:rPr>
              <a:t>All of the Open Digital Framework, including the Business Process Framework, is created and evolved by industry leaders and practitioners in TM Forum’s member driven collaboration community.</a:t>
            </a:r>
            <a:endParaRPr lang="en-US" sz="1400" b="0" dirty="0">
              <a:latin typeface="Open Sans"/>
            </a:endParaRPr>
          </a:p>
        </p:txBody>
      </p:sp>
      <p:sp>
        <p:nvSpPr>
          <p:cNvPr id="5" name="Slide Number Placeholder 2"/>
          <p:cNvSpPr>
            <a:spLocks noGrp="1"/>
          </p:cNvSpPr>
          <p:nvPr>
            <p:ph type="sldNum" sz="quarter" idx="1"/>
          </p:nvPr>
        </p:nvSpPr>
        <p:spPr/>
        <p:txBody>
          <a:bodyPr rtlCol="0"/>
          <a:lstStyle/>
          <a:p>
            <a:fld id="{5F5024FB-6A2A-4AAC-BF20-90C5F7EAC1F3}" type="slidenum">
              <a:rPr/>
            </a:fld>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0"/>
          <p:cNvPicPr>
            <a:picLocks noGrp="1" noChangeAspect="1"/>
          </p:cNvPicPr>
          <p:nvPr>
            <p:ph type="pic"/>
          </p:nvPr>
        </p:nvPicPr>
        <p:blipFill>
          <a:blip r:embed="rId1"/>
          <a:srcRect l="21197" r="21197"/>
          <a:stretch>
            <a:fillRect/>
          </a:stretch>
        </p:blipFill>
        <p:spPr/>
      </p:pic>
      <p:sp>
        <p:nvSpPr>
          <p:cNvPr id="3" name="Title 3"/>
          <p:cNvSpPr>
            <a:spLocks noGrp="1"/>
          </p:cNvSpPr>
          <p:nvPr>
            <p:ph type="title" idx="2"/>
          </p:nvPr>
        </p:nvSpPr>
        <p:spPr>
          <a:xfrm>
            <a:off x="762000" y="571500"/>
            <a:ext cx="1744980" cy="3751580"/>
          </a:xfrm>
        </p:spPr>
        <p:txBody>
          <a:bodyPr rtlCol="0"/>
          <a:lstStyle/>
          <a:p>
            <a:r>
              <a:rPr lang="en-US" sz="2000" b="1" u="sng" dirty="0">
                <a:solidFill>
                  <a:schemeClr val="accent1"/>
                </a:solidFill>
                <a:latin typeface="+mj-lt"/>
              </a:rPr>
              <a:t>Advantages </a:t>
            </a:r>
            <a:br>
              <a:rPr lang="en-US" sz="2000" b="1" u="sng" dirty="0">
                <a:solidFill>
                  <a:schemeClr val="accent1"/>
                </a:solidFill>
                <a:latin typeface="+mj-lt"/>
              </a:rPr>
            </a:br>
            <a:br>
              <a:rPr lang="en-US" sz="2000" b="1" u="sng" dirty="0">
                <a:solidFill>
                  <a:schemeClr val="accent1"/>
                </a:solidFill>
                <a:latin typeface="+mj-lt"/>
              </a:rPr>
            </a:br>
            <a:r>
              <a:rPr lang="en-US" sz="2000" b="1" u="sng" dirty="0">
                <a:solidFill>
                  <a:schemeClr val="accent1"/>
                </a:solidFill>
                <a:latin typeface="+mj-lt"/>
              </a:rPr>
              <a:t>of </a:t>
            </a:r>
            <a:br>
              <a:rPr lang="en-US" sz="2000" b="1" u="sng" dirty="0">
                <a:solidFill>
                  <a:schemeClr val="accent1"/>
                </a:solidFill>
                <a:latin typeface="+mj-lt"/>
              </a:rPr>
            </a:br>
            <a:br>
              <a:rPr lang="en-US" sz="2000" b="1" u="sng" dirty="0">
                <a:solidFill>
                  <a:schemeClr val="accent1"/>
                </a:solidFill>
                <a:latin typeface="+mj-lt"/>
              </a:rPr>
            </a:br>
            <a:r>
              <a:rPr lang="en-US" sz="2000" b="1" u="sng" dirty="0">
                <a:solidFill>
                  <a:schemeClr val="accent1"/>
                </a:solidFill>
                <a:latin typeface="+mj-lt"/>
              </a:rPr>
              <a:t>DIGITAL</a:t>
            </a:r>
            <a:br>
              <a:rPr lang="en-US" sz="2000" b="1" u="sng" dirty="0">
                <a:solidFill>
                  <a:schemeClr val="accent1"/>
                </a:solidFill>
                <a:latin typeface="+mj-lt"/>
              </a:rPr>
            </a:br>
            <a:r>
              <a:rPr lang="en-US" sz="2000" b="1" u="sng" dirty="0">
                <a:solidFill>
                  <a:schemeClr val="accent1"/>
                </a:solidFill>
                <a:latin typeface="+mj-lt"/>
              </a:rPr>
              <a:t>TRANSFORMATIOn</a:t>
            </a:r>
            <a:endParaRPr lang="en-US" sz="2000" b="1" u="sng" dirty="0">
              <a:solidFill>
                <a:schemeClr val="accent1"/>
              </a:solidFill>
              <a:latin typeface="+mj-lt"/>
            </a:endParaRPr>
          </a:p>
        </p:txBody>
      </p:sp>
      <p:sp>
        <p:nvSpPr>
          <p:cNvPr id="5" name="Slide Number Placeholder 2"/>
          <p:cNvSpPr>
            <a:spLocks noGrp="1"/>
          </p:cNvSpPr>
          <p:nvPr>
            <p:ph type="sldNum" sz="quarter" idx="1"/>
          </p:nvPr>
        </p:nvSpPr>
        <p:spPr/>
        <p:txBody>
          <a:bodyPr rtlCol="0"/>
          <a:lstStyle/>
          <a:p>
            <a:fld id="{5F5024FB-6A2A-4AAC-BF20-90C5F7EAC1F3}" type="slidenum">
              <a:rPr/>
            </a:fld>
            <a:endParaRPr lang="en-US" dirty="0"/>
          </a:p>
        </p:txBody>
      </p:sp>
      <p:pic>
        <p:nvPicPr>
          <p:cNvPr id="7" name="Content Placeholder 6" descr="EtomLevel0"/>
          <p:cNvPicPr>
            <a:picLocks noChangeAspect="1"/>
          </p:cNvPicPr>
          <p:nvPr>
            <p:ph idx="3"/>
          </p:nvPr>
        </p:nvPicPr>
        <p:blipFill>
          <a:blip r:embed="rId2"/>
          <a:stretch>
            <a:fillRect/>
          </a:stretch>
        </p:blipFill>
        <p:spPr>
          <a:xfrm>
            <a:off x="2661285" y="98425"/>
            <a:ext cx="6296025" cy="4739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2"/>
          </p:nvPr>
        </p:nvSpPr>
        <p:spPr/>
        <p:txBody>
          <a:bodyPr rtlCol="0"/>
          <a:lstStyle/>
          <a:p>
            <a:r>
              <a:rPr lang="en-US" b="1" dirty="0">
                <a:latin typeface="+mj-lt"/>
              </a:rPr>
              <a:t>PERFORMANCE</a:t>
            </a:r>
            <a:endParaRPr lang="en-US" b="1" dirty="0">
              <a:latin typeface="+mj-lt"/>
            </a:endParaRPr>
          </a:p>
          <a:p>
            <a:r>
              <a:rPr lang="en-US" b="1" dirty="0">
                <a:solidFill>
                  <a:schemeClr val="accent1"/>
                </a:solidFill>
                <a:latin typeface="+mj-lt"/>
              </a:rPr>
              <a:t>AGAINST SCHEDULE</a:t>
            </a:r>
            <a:endParaRPr lang="en-US" b="1" dirty="0">
              <a:solidFill>
                <a:schemeClr val="accent1"/>
              </a:solidFill>
              <a:latin typeface="+mj-lt"/>
            </a:endParaRPr>
          </a:p>
        </p:txBody>
      </p:sp>
      <p:graphicFrame>
        <p:nvGraphicFramePr>
          <p:cNvPr id="3" name="Текст 2"/>
          <p:cNvGraphicFramePr>
            <a:graphicFrameLocks noGrp="1"/>
          </p:cNvGraphicFramePr>
          <p:nvPr>
            <p:ph/>
          </p:nvPr>
        </p:nvGraphicFramePr>
        <p:xfrm>
          <a:off x="1000125" y="1678933"/>
          <a:ext cx="7143740" cy="2971800"/>
        </p:xfrm>
        <a:graphic>
          <a:graphicData uri="http://schemas.openxmlformats.org/drawingml/2006/table">
            <a:tbl>
              <a:tblPr firstRow="1" bandRow="1">
                <a:tableStyleId>{543F1E8D-3D2F-48E3-AF7B-C645ED0DC327}</a:tableStyleId>
              </a:tblPr>
              <a:tblGrid>
                <a:gridCol w="1732578"/>
                <a:gridCol w="2221668"/>
                <a:gridCol w="1928222"/>
                <a:gridCol w="1261272"/>
              </a:tblGrid>
              <a:tr h="371475">
                <a:tc>
                  <a:txBody>
                    <a:bodyPr rtlCol="0">
                      <a:spAutoFit/>
                    </a:bodyPr>
                    <a:lstStyle/>
                    <a:p>
                      <a:r>
                        <a:rPr lang="en-US" sz="900" b="1" i="0" dirty="0">
                          <a:solidFill>
                            <a:schemeClr val="tx1"/>
                          </a:solidFill>
                          <a:latin typeface="Open Sans-demi_bold"/>
                        </a:rPr>
                        <a:t>Milestone</a:t>
                      </a:r>
                      <a:endParaRPr lang="en-US" sz="900" b="1" i="0" dirty="0">
                        <a:solidFill>
                          <a:schemeClr val="tx1"/>
                        </a:solidFill>
                        <a:latin typeface="Open Sans-demi_bold"/>
                      </a:endParaRPr>
                    </a:p>
                  </a:txBody>
                  <a:tcPr marL="95250" marR="95250" marT="47625" marB="47625" vert="horz" anchor="ctr" horzOverflow="clip"/>
                </a:tc>
                <a:tc>
                  <a:txBody>
                    <a:bodyPr rtlCol="0">
                      <a:spAutoFit/>
                    </a:bodyPr>
                    <a:lstStyle/>
                    <a:p>
                      <a:r>
                        <a:rPr lang="en-US" sz="900" b="1" i="0" dirty="0">
                          <a:solidFill>
                            <a:schemeClr val="tx1"/>
                          </a:solidFill>
                          <a:latin typeface="Open Sans-demi_bold"/>
                        </a:rPr>
                        <a:t>Scheduled Completion Date</a:t>
                      </a:r>
                      <a:endParaRPr lang="en-US" sz="900" b="1" i="0" dirty="0">
                        <a:solidFill>
                          <a:schemeClr val="tx1"/>
                        </a:solidFill>
                        <a:latin typeface="Open Sans-demi_bold"/>
                      </a:endParaRPr>
                    </a:p>
                  </a:txBody>
                  <a:tcPr marL="95250" marR="95250" marT="47625" marB="47625" vert="horz" anchor="ctr" horzOverflow="clip"/>
                </a:tc>
                <a:tc>
                  <a:txBody>
                    <a:bodyPr rtlCol="0">
                      <a:spAutoFit/>
                    </a:bodyPr>
                    <a:lstStyle/>
                    <a:p>
                      <a:r>
                        <a:rPr lang="en-US" sz="900" b="1" i="0" dirty="0">
                          <a:solidFill>
                            <a:schemeClr val="tx1"/>
                          </a:solidFill>
                          <a:latin typeface="Open Sans-demi_bold"/>
                        </a:rPr>
                        <a:t>Actual Completion Date</a:t>
                      </a:r>
                      <a:endParaRPr lang="en-US" sz="900" b="1" i="0" dirty="0">
                        <a:solidFill>
                          <a:schemeClr val="tx1"/>
                        </a:solidFill>
                        <a:latin typeface="Open Sans-demi_bold"/>
                      </a:endParaRPr>
                    </a:p>
                  </a:txBody>
                  <a:tcPr marL="95250" marR="95250" marT="47625" marB="47625" vert="horz" anchor="ctr" horzOverflow="clip"/>
                </a:tc>
                <a:tc>
                  <a:txBody>
                    <a:bodyPr rtlCol="0">
                      <a:spAutoFit/>
                    </a:bodyPr>
                    <a:lstStyle/>
                    <a:p>
                      <a:r>
                        <a:rPr lang="en-US" sz="900" b="1" i="0" dirty="0">
                          <a:solidFill>
                            <a:srgbClr val="1D46F3"/>
                          </a:solidFill>
                          <a:latin typeface="Open Sans-demi_bold"/>
                        </a:rPr>
                        <a:t>Difference</a:t>
                      </a:r>
                      <a:endParaRPr lang="en-US" sz="900" b="1" i="0" dirty="0">
                        <a:solidFill>
                          <a:srgbClr val="1D46F3"/>
                        </a:solidFill>
                        <a:latin typeface="Open Sans-demi_bold"/>
                      </a:endParaRPr>
                    </a:p>
                  </a:txBody>
                  <a:tcPr marL="95250" marR="95250" marT="47625" marB="47625" vert="horz" anchor="ctr" horzOverflow="clip"/>
                </a:tc>
              </a:tr>
              <a:tr h="371475">
                <a:tc>
                  <a:txBody>
                    <a:bodyPr rtlCol="0">
                      <a:spAutoFit/>
                    </a:bodyPr>
                    <a:lstStyle/>
                    <a:p>
                      <a:r>
                        <a:rPr lang="en-US" sz="900" b="0" i="0" u="none" strike="noStrike" cap="none" spc="0" baseline="0" dirty="0">
                          <a:ln>
                            <a:noFill/>
                          </a:ln>
                          <a:solidFill>
                            <a:srgbClr val="000000"/>
                          </a:solidFill>
                          <a:latin typeface="Open Sans"/>
                        </a:rPr>
                        <a:t>Milestone Name</a:t>
                      </a:r>
                      <a:endParaRPr lang="en-US" sz="900" b="0" i="0" u="none" strike="noStrike" cap="none" spc="0" baseline="0" dirty="0">
                        <a:ln>
                          <a:noFill/>
                        </a:ln>
                        <a:solidFill>
                          <a:srgbClr val="000000"/>
                        </a:solidFill>
                        <a:latin typeface="Open Sans"/>
                      </a:endParaRPr>
                    </a:p>
                  </a:txBody>
                  <a:tcPr marL="95250" marR="95250" marT="47625" marB="47625" vert="horz" anchor="ctr" horzOverflow="clip"/>
                </a:tc>
                <a:tc>
                  <a:txBody>
                    <a:bodyPr rtlCol="0">
                      <a:spAutoFit/>
                    </a:bodyPr>
                    <a:lstStyle/>
                    <a:p>
                      <a:r>
                        <a:rPr lang="en-US" sz="900" b="0" i="0" dirty="0">
                          <a:solidFill>
                            <a:schemeClr val="tx1"/>
                          </a:solidFill>
                          <a:latin typeface="+mn-lt"/>
                        </a:rPr>
                        <a:t>10/04</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tx1"/>
                          </a:solidFill>
                          <a:latin typeface="+mn-lt"/>
                        </a:rPr>
                        <a:t>10/05</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accent1"/>
                          </a:solidFill>
                          <a:latin typeface="+mn-lt"/>
                        </a:rPr>
                        <a:t>1 Day Late</a:t>
                      </a:r>
                      <a:endParaRPr lang="en-US" sz="900" b="0" i="0" dirty="0">
                        <a:solidFill>
                          <a:schemeClr val="accent1"/>
                        </a:solidFill>
                        <a:latin typeface="+mn-lt"/>
                      </a:endParaRPr>
                    </a:p>
                  </a:txBody>
                  <a:tcPr marL="95250" marR="95250" marT="47625" marB="47625" vert="horz" anchor="ctr" horzOverflow="clip"/>
                </a:tc>
              </a:tr>
              <a:tr h="371475">
                <a:tc>
                  <a:txBody>
                    <a:bodyPr rtlCol="0">
                      <a:spAutoFit/>
                    </a:bodyPr>
                    <a:lstStyle/>
                    <a:p>
                      <a:r>
                        <a:rPr lang="en-US" sz="900" b="0" i="0" u="none" strike="noStrike" cap="none" spc="0" baseline="0" dirty="0">
                          <a:ln>
                            <a:noFill/>
                          </a:ln>
                          <a:solidFill>
                            <a:srgbClr val="000000"/>
                          </a:solidFill>
                          <a:latin typeface="Open Sans"/>
                        </a:rPr>
                        <a:t>Milestone Name</a:t>
                      </a:r>
                      <a:endParaRPr lang="en-US" sz="900" b="0" i="0" u="none" strike="noStrike" cap="none" spc="0" baseline="0" dirty="0">
                        <a:ln>
                          <a:noFill/>
                        </a:ln>
                        <a:solidFill>
                          <a:srgbClr val="000000"/>
                        </a:solidFill>
                        <a:latin typeface="Open Sans"/>
                      </a:endParaRPr>
                    </a:p>
                  </a:txBody>
                  <a:tcPr marL="95250" marR="95250" marT="47625" marB="47625" vert="horz" anchor="ctr" horzOverflow="clip"/>
                </a:tc>
                <a:tc>
                  <a:txBody>
                    <a:bodyPr rtlCol="0">
                      <a:spAutoFit/>
                    </a:bodyPr>
                    <a:lstStyle/>
                    <a:p>
                      <a:r>
                        <a:rPr lang="en-US" sz="900" b="0" i="0" dirty="0">
                          <a:solidFill>
                            <a:schemeClr val="tx1"/>
                          </a:solidFill>
                          <a:latin typeface="+mn-lt"/>
                        </a:rPr>
                        <a:t>04/21</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tx1"/>
                          </a:solidFill>
                          <a:latin typeface="+mn-lt"/>
                        </a:rPr>
                        <a:t>04/21</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accent1"/>
                          </a:solidFill>
                          <a:latin typeface="+mn-lt"/>
                        </a:rPr>
                        <a:t>On Time</a:t>
                      </a:r>
                      <a:endParaRPr lang="en-US" sz="900" b="0" i="0" dirty="0">
                        <a:solidFill>
                          <a:schemeClr val="accent1"/>
                        </a:solidFill>
                        <a:latin typeface="+mn-lt"/>
                      </a:endParaRPr>
                    </a:p>
                  </a:txBody>
                  <a:tcPr marL="95250" marR="95250" marT="47625" marB="47625" vert="horz" anchor="ctr" horzOverflow="clip"/>
                </a:tc>
              </a:tr>
              <a:tr h="371475">
                <a:tc>
                  <a:txBody>
                    <a:bodyPr rtlCol="0">
                      <a:spAutoFit/>
                    </a:bodyPr>
                    <a:lstStyle/>
                    <a:p>
                      <a:r>
                        <a:rPr lang="en-US" sz="900" b="0" i="0" u="none" strike="noStrike" cap="none" spc="0" baseline="0" dirty="0">
                          <a:ln>
                            <a:noFill/>
                          </a:ln>
                          <a:solidFill>
                            <a:srgbClr val="000000"/>
                          </a:solidFill>
                          <a:latin typeface="Open Sans"/>
                        </a:rPr>
                        <a:t>Milestone Name</a:t>
                      </a:r>
                      <a:endParaRPr lang="en-US" sz="900" b="0" i="0" u="none" strike="noStrike" cap="none" spc="0" baseline="0" dirty="0">
                        <a:ln>
                          <a:noFill/>
                        </a:ln>
                        <a:solidFill>
                          <a:srgbClr val="000000"/>
                        </a:solidFill>
                        <a:latin typeface="Open Sans"/>
                      </a:endParaRPr>
                    </a:p>
                  </a:txBody>
                  <a:tcPr marL="95250" marR="95250" marT="47625" marB="47625" vert="horz" anchor="ctr" horzOverflow="clip"/>
                </a:tc>
                <a:tc>
                  <a:txBody>
                    <a:bodyPr rtlCol="0">
                      <a:spAutoFit/>
                    </a:bodyPr>
                    <a:lstStyle/>
                    <a:p>
                      <a:r>
                        <a:rPr lang="en-US" sz="900" b="0" i="0" dirty="0">
                          <a:solidFill>
                            <a:schemeClr val="tx1"/>
                          </a:solidFill>
                          <a:latin typeface="+mn-lt"/>
                        </a:rPr>
                        <a:t>01/13</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tx1"/>
                          </a:solidFill>
                          <a:latin typeface="+mn-lt"/>
                        </a:rPr>
                        <a:t>01/09</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accent1"/>
                          </a:solidFill>
                          <a:latin typeface="+mn-lt"/>
                        </a:rPr>
                        <a:t>4 Days Early</a:t>
                      </a:r>
                      <a:endParaRPr lang="en-US" sz="900" b="0" i="0" dirty="0">
                        <a:solidFill>
                          <a:schemeClr val="accent1"/>
                        </a:solidFill>
                        <a:latin typeface="+mn-lt"/>
                      </a:endParaRPr>
                    </a:p>
                  </a:txBody>
                  <a:tcPr marL="95250" marR="95250" marT="47625" marB="47625" vert="horz" anchor="ctr" horzOverflow="clip"/>
                </a:tc>
              </a:tr>
              <a:tr h="371475">
                <a:tc>
                  <a:txBody>
                    <a:bodyPr rtlCol="0">
                      <a:spAutoFit/>
                    </a:bodyPr>
                    <a:lstStyle/>
                    <a:p>
                      <a:r>
                        <a:rPr lang="en-US" sz="900" b="0" i="0" u="none" strike="noStrike" cap="none" spc="0" baseline="0" dirty="0">
                          <a:ln>
                            <a:noFill/>
                          </a:ln>
                          <a:solidFill>
                            <a:srgbClr val="000000"/>
                          </a:solidFill>
                          <a:latin typeface="Open Sans"/>
                        </a:rPr>
                        <a:t>Milestone Name</a:t>
                      </a:r>
                      <a:endParaRPr lang="en-US" sz="900" b="0" i="0" u="none" strike="noStrike" cap="none" spc="0" baseline="0" dirty="0">
                        <a:ln>
                          <a:noFill/>
                        </a:ln>
                        <a:solidFill>
                          <a:srgbClr val="000000"/>
                        </a:solidFill>
                        <a:latin typeface="Open Sans"/>
                      </a:endParaRPr>
                    </a:p>
                  </a:txBody>
                  <a:tcPr marL="95250" marR="95250" marT="47625" marB="47625" vert="horz" anchor="ctr" horzOverflow="clip"/>
                </a:tc>
                <a:tc>
                  <a:txBody>
                    <a:bodyPr rtlCol="0">
                      <a:spAutoFit/>
                    </a:bodyPr>
                    <a:lstStyle/>
                    <a:p>
                      <a:r>
                        <a:rPr lang="en-US" sz="900" b="0" i="0" dirty="0">
                          <a:solidFill>
                            <a:schemeClr val="tx1"/>
                          </a:solidFill>
                          <a:latin typeface="+mn-lt"/>
                        </a:rPr>
                        <a:t>04/24</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tx1"/>
                          </a:solidFill>
                          <a:latin typeface="+mn-lt"/>
                        </a:rPr>
                        <a:t>03/13</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accent1"/>
                          </a:solidFill>
                          <a:latin typeface="+mn-lt"/>
                        </a:rPr>
                        <a:t>6 Weeks Early</a:t>
                      </a:r>
                      <a:endParaRPr lang="en-US" sz="900" b="0" i="0" dirty="0">
                        <a:solidFill>
                          <a:schemeClr val="accent1"/>
                        </a:solidFill>
                        <a:latin typeface="+mn-lt"/>
                      </a:endParaRPr>
                    </a:p>
                  </a:txBody>
                  <a:tcPr marL="95250" marR="95250" marT="47625" marB="47625" vert="horz" anchor="ctr" horzOverflow="clip"/>
                </a:tc>
              </a:tr>
              <a:tr h="371475">
                <a:tc>
                  <a:txBody>
                    <a:bodyPr rtlCol="0">
                      <a:spAutoFit/>
                    </a:bodyPr>
                    <a:lstStyle/>
                    <a:p>
                      <a:r>
                        <a:rPr lang="en-US" sz="900" b="0" i="0" u="none" strike="noStrike" cap="none" spc="0" baseline="0" dirty="0">
                          <a:ln>
                            <a:noFill/>
                          </a:ln>
                          <a:solidFill>
                            <a:srgbClr val="000000"/>
                          </a:solidFill>
                          <a:latin typeface="Open Sans"/>
                        </a:rPr>
                        <a:t>Milestone Name</a:t>
                      </a:r>
                      <a:endParaRPr lang="en-US" sz="900" b="0" i="0" u="none" strike="noStrike" cap="none" spc="0" baseline="0" dirty="0">
                        <a:ln>
                          <a:noFill/>
                        </a:ln>
                        <a:solidFill>
                          <a:srgbClr val="000000"/>
                        </a:solidFill>
                        <a:latin typeface="Open Sans"/>
                      </a:endParaRPr>
                    </a:p>
                  </a:txBody>
                  <a:tcPr marL="95250" marR="95250" marT="47625" marB="47625" vert="horz" anchor="ctr" horzOverflow="clip"/>
                </a:tc>
                <a:tc>
                  <a:txBody>
                    <a:bodyPr rtlCol="0">
                      <a:spAutoFit/>
                    </a:bodyPr>
                    <a:lstStyle/>
                    <a:p>
                      <a:r>
                        <a:rPr lang="en-US" sz="900" b="0" i="0" dirty="0">
                          <a:solidFill>
                            <a:schemeClr val="tx1"/>
                          </a:solidFill>
                          <a:latin typeface="+mn-lt"/>
                        </a:rPr>
                        <a:t>05/25</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tx1"/>
                          </a:solidFill>
                          <a:latin typeface="+mn-lt"/>
                        </a:rPr>
                        <a:t>05/30</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accent1"/>
                          </a:solidFill>
                          <a:latin typeface="+mn-lt"/>
                        </a:rPr>
                        <a:t>5 Days Late</a:t>
                      </a:r>
                      <a:endParaRPr lang="en-US" sz="900" b="0" i="0" dirty="0">
                        <a:solidFill>
                          <a:schemeClr val="accent1"/>
                        </a:solidFill>
                        <a:latin typeface="+mn-lt"/>
                      </a:endParaRPr>
                    </a:p>
                  </a:txBody>
                  <a:tcPr marL="95250" marR="95250" marT="47625" marB="47625" vert="horz" anchor="ctr" horzOverflow="clip"/>
                </a:tc>
              </a:tr>
              <a:tr h="371475">
                <a:tc>
                  <a:txBody>
                    <a:bodyPr rtlCol="0">
                      <a:spAutoFit/>
                    </a:bodyPr>
                    <a:lstStyle/>
                    <a:p>
                      <a:r>
                        <a:rPr lang="en-US" sz="900" b="0" i="0" u="none" strike="noStrike" cap="none" spc="0" baseline="0" dirty="0">
                          <a:ln>
                            <a:noFill/>
                          </a:ln>
                          <a:solidFill>
                            <a:srgbClr val="000000"/>
                          </a:solidFill>
                          <a:latin typeface="Open Sans"/>
                        </a:rPr>
                        <a:t>Milestone Name</a:t>
                      </a:r>
                      <a:endParaRPr lang="en-US" sz="900" b="0" i="0" u="none" strike="noStrike" cap="none" spc="0" baseline="0" dirty="0">
                        <a:ln>
                          <a:noFill/>
                        </a:ln>
                        <a:solidFill>
                          <a:srgbClr val="000000"/>
                        </a:solidFill>
                        <a:latin typeface="Open Sans"/>
                      </a:endParaRPr>
                    </a:p>
                  </a:txBody>
                  <a:tcPr marL="95250" marR="95250" marT="47625" marB="47625" vert="horz" anchor="ctr" horzOverflow="clip"/>
                </a:tc>
                <a:tc>
                  <a:txBody>
                    <a:bodyPr rtlCol="0">
                      <a:spAutoFit/>
                    </a:bodyPr>
                    <a:lstStyle/>
                    <a:p>
                      <a:r>
                        <a:rPr lang="en-US" sz="900" b="0" i="0" dirty="0">
                          <a:solidFill>
                            <a:schemeClr val="tx1"/>
                          </a:solidFill>
                          <a:latin typeface="+mn-lt"/>
                        </a:rPr>
                        <a:t>09/22</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tx1"/>
                          </a:solidFill>
                          <a:latin typeface="+mn-lt"/>
                        </a:rPr>
                        <a:t>09/23</a:t>
                      </a:r>
                      <a:endParaRPr lang="en-US" sz="900" b="0" i="0" dirty="0">
                        <a:solidFill>
                          <a:schemeClr val="tx1"/>
                        </a:solidFill>
                        <a:latin typeface="+mn-lt"/>
                      </a:endParaRPr>
                    </a:p>
                  </a:txBody>
                  <a:tcPr marL="95250" marR="95250" marT="47625" marB="47625" vert="horz" anchor="ctr" horzOverflow="clip"/>
                </a:tc>
                <a:tc>
                  <a:txBody>
                    <a:bodyPr rtlCol="0">
                      <a:spAutoFit/>
                    </a:bodyPr>
                    <a:lstStyle/>
                    <a:p>
                      <a:r>
                        <a:rPr lang="en-US" sz="900" b="0" i="0" dirty="0">
                          <a:solidFill>
                            <a:schemeClr val="accent1"/>
                          </a:solidFill>
                          <a:latin typeface="+mn-lt"/>
                        </a:rPr>
                        <a:t>1 Day Late</a:t>
                      </a:r>
                      <a:endParaRPr lang="en-US" sz="900" b="0" i="0" dirty="0">
                        <a:solidFill>
                          <a:schemeClr val="accent1"/>
                        </a:solidFill>
                        <a:latin typeface="+mn-lt"/>
                      </a:endParaRPr>
                    </a:p>
                  </a:txBody>
                  <a:tcPr marL="95250" marR="95250" marT="47625" marB="47625" vert="horz" anchor="ctr" horzOverflow="clip"/>
                </a:tc>
              </a:tr>
              <a:tr h="371475">
                <a:tc>
                  <a:txBody>
                    <a:bodyPr rtlCol="0">
                      <a:spAutoFit/>
                    </a:bodyPr>
                    <a:lstStyle/>
                    <a:p>
                      <a:r>
                        <a:rPr lang="en-US" sz="900" dirty="0">
                          <a:latin typeface="Open Sans-demi_bold"/>
                        </a:rPr>
                        <a:t>Project Completion</a:t>
                      </a:r>
                      <a:endParaRPr lang="en-US" sz="900" dirty="0">
                        <a:latin typeface="Open Sans-demi_bold"/>
                      </a:endParaRPr>
                    </a:p>
                  </a:txBody>
                  <a:tcPr marL="95250" marR="95250" marT="47625" marB="47625" vert="horz" anchor="ctr" horzOverflow="clip"/>
                </a:tc>
                <a:tc>
                  <a:txBody>
                    <a:bodyPr rtlCol="0">
                      <a:spAutoFit/>
                    </a:bodyPr>
                    <a:lstStyle/>
                    <a:p>
                      <a:r>
                        <a:rPr lang="en-US" sz="900" i="0" dirty="0">
                          <a:solidFill>
                            <a:schemeClr val="tx1"/>
                          </a:solidFill>
                          <a:latin typeface="Open Sans-demi_bold"/>
                        </a:rPr>
                        <a:t>12/04</a:t>
                      </a:r>
                      <a:endParaRPr lang="en-US" sz="900" i="0" dirty="0">
                        <a:solidFill>
                          <a:schemeClr val="tx1"/>
                        </a:solidFill>
                        <a:latin typeface="Open Sans-demi_bold"/>
                      </a:endParaRPr>
                    </a:p>
                  </a:txBody>
                  <a:tcPr marL="95250" marR="95250" marT="47625" marB="47625" vert="horz" anchor="ctr" horzOverflow="clip"/>
                </a:tc>
                <a:tc>
                  <a:txBody>
                    <a:bodyPr rtlCol="0">
                      <a:spAutoFit/>
                    </a:bodyPr>
                    <a:lstStyle/>
                    <a:p>
                      <a:r>
                        <a:rPr lang="en-US" sz="900" i="0" dirty="0">
                          <a:solidFill>
                            <a:schemeClr val="tx1"/>
                          </a:solidFill>
                          <a:latin typeface="Open Sans-demi_bold"/>
                        </a:rPr>
                        <a:t>12/11</a:t>
                      </a:r>
                      <a:endParaRPr lang="en-US" sz="900" i="0" dirty="0">
                        <a:solidFill>
                          <a:schemeClr val="tx1"/>
                        </a:solidFill>
                        <a:latin typeface="Open Sans-demi_bold"/>
                      </a:endParaRPr>
                    </a:p>
                  </a:txBody>
                  <a:tcPr marL="95250" marR="95250" marT="47625" marB="47625" vert="horz" anchor="ctr" horzOverflow="clip"/>
                </a:tc>
                <a:tc>
                  <a:txBody>
                    <a:bodyPr rtlCol="0">
                      <a:spAutoFit/>
                    </a:bodyPr>
                    <a:lstStyle/>
                    <a:p>
                      <a:r>
                        <a:rPr lang="en-US" sz="900" i="0" dirty="0">
                          <a:solidFill>
                            <a:schemeClr val="accent1"/>
                          </a:solidFill>
                          <a:latin typeface="Open Sans-demi_bold"/>
                        </a:rPr>
                        <a:t>1 Week Late</a:t>
                      </a:r>
                      <a:endParaRPr lang="en-US" sz="900" i="0" dirty="0">
                        <a:solidFill>
                          <a:schemeClr val="accent1"/>
                        </a:solidFill>
                        <a:latin typeface="Open Sans-demi_bold"/>
                      </a:endParaRPr>
                    </a:p>
                  </a:txBody>
                  <a:tcPr marL="95250" marR="95250" marT="47625" marB="47625" vert="horz" anchor="ctr" horzOverflow="clip"/>
                </a:tc>
              </a:tr>
            </a:tbl>
          </a:graphicData>
        </a:graphic>
      </p:graphicFrame>
      <p:sp>
        <p:nvSpPr>
          <p:cNvPr id="4" name="Slide Number Placeholder 2"/>
          <p:cNvSpPr>
            <a:spLocks noGrp="1"/>
          </p:cNvSpPr>
          <p:nvPr>
            <p:ph type="sldNum" sz="quarter" idx="1"/>
          </p:nvPr>
        </p:nvSpPr>
        <p:spPr/>
        <p:txBody>
          <a:bodyPr rtlCol="0"/>
          <a:lstStyle/>
          <a:p>
            <a:fld id="{05C2D55F-5F2A-4C11-A597-BA433B96B2A6}" type="slidenum">
              <a:rPr/>
            </a:fld>
            <a:endParaRPr lang="en-US" dirty="0"/>
          </a:p>
        </p:txBody>
      </p:sp>
      <p:pic>
        <p:nvPicPr>
          <p:cNvPr id="6" name="Picture 5" descr="Sebel Blog Image 1"/>
          <p:cNvPicPr>
            <a:picLocks noChangeAspect="1"/>
          </p:cNvPicPr>
          <p:nvPr/>
        </p:nvPicPr>
        <p:blipFill>
          <a:blip r:embed="rId1"/>
          <a:stretch>
            <a:fillRect/>
          </a:stretch>
        </p:blipFill>
        <p:spPr>
          <a:xfrm>
            <a:off x="-14605" y="21590"/>
            <a:ext cx="8844915" cy="496697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0"/>
          <p:cNvPicPr>
            <a:picLocks noGrp="1" noChangeAspect="1"/>
          </p:cNvPicPr>
          <p:nvPr>
            <p:ph type="pic"/>
          </p:nvPr>
        </p:nvPicPr>
        <p:blipFill>
          <a:blip r:embed="rId1"/>
          <a:srcRect l="21197" r="21197"/>
          <a:stretch>
            <a:fillRect/>
          </a:stretch>
        </p:blipFill>
        <p:spPr/>
      </p:pic>
      <p:sp>
        <p:nvSpPr>
          <p:cNvPr id="3" name="Title 3"/>
          <p:cNvSpPr>
            <a:spLocks noGrp="1"/>
          </p:cNvSpPr>
          <p:nvPr>
            <p:ph type="title" idx="2"/>
          </p:nvPr>
        </p:nvSpPr>
        <p:spPr/>
        <p:txBody>
          <a:bodyPr rtlCol="0"/>
          <a:lstStyle/>
          <a:p>
            <a:r>
              <a:rPr lang="en-US" sz="2800" b="1" u="sng" dirty="0">
                <a:solidFill>
                  <a:schemeClr val="accent1"/>
                </a:solidFill>
                <a:latin typeface="+mj-lt"/>
              </a:rPr>
              <a:t>CONTEXt</a:t>
            </a:r>
            <a:endParaRPr lang="en-US" sz="2800" b="1" u="sng" dirty="0">
              <a:solidFill>
                <a:schemeClr val="accent1"/>
              </a:solidFill>
              <a:latin typeface="+mj-lt"/>
            </a:endParaRPr>
          </a:p>
        </p:txBody>
      </p:sp>
      <p:sp>
        <p:nvSpPr>
          <p:cNvPr id="4" name="Content Placeholder 3"/>
          <p:cNvSpPr/>
          <p:nvPr>
            <p:ph idx="3"/>
          </p:nvPr>
        </p:nvSpPr>
        <p:spPr>
          <a:xfrm>
            <a:off x="567690" y="1781810"/>
            <a:ext cx="7143750" cy="1438275"/>
          </a:xfrm>
        </p:spPr>
        <p:txBody>
          <a:bodyPr vert="horz" rtlCol="0">
            <a:noAutofit/>
          </a:bodyPr>
          <a:lstStyle/>
          <a:p>
            <a:r>
              <a:rPr lang="en-US" sz="1400" b="0" dirty="0">
                <a:latin typeface="Open Sans"/>
              </a:rPr>
              <a:t>On the eGov DIGIT platform, many citizen services are enabled in the self serve mode (Portal, Mobile, WhatsApp). </a:t>
            </a:r>
            <a:endParaRPr lang="en-US" sz="1400" b="0" dirty="0">
              <a:latin typeface="Open Sans"/>
            </a:endParaRPr>
          </a:p>
          <a:p>
            <a:r>
              <a:rPr lang="en-US" sz="1400" b="0" dirty="0">
                <a:latin typeface="Open Sans"/>
              </a:rPr>
              <a:t>The eGov DIGIT Platform has multiple services offered to Citizens and ULB employees. These services have evolved over a period of time based on the feedback from the field. There is a scope to improve further from the user experience and </a:t>
            </a:r>
            <a:r>
              <a:rPr lang="en-US" sz="1400" b="1" dirty="0">
                <a:latin typeface="Open Sans"/>
              </a:rPr>
              <a:t>Business Process Optimization</a:t>
            </a:r>
            <a:r>
              <a:rPr lang="en-US" sz="1400" b="0" dirty="0">
                <a:latin typeface="Open Sans"/>
              </a:rPr>
              <a:t> point of view.</a:t>
            </a:r>
            <a:endParaRPr lang="en-US" sz="1400" b="0" dirty="0">
              <a:latin typeface="Open Sans"/>
            </a:endParaRPr>
          </a:p>
        </p:txBody>
      </p:sp>
      <p:sp>
        <p:nvSpPr>
          <p:cNvPr id="5" name="Slide Number Placeholder 2"/>
          <p:cNvSpPr>
            <a:spLocks noGrp="1"/>
          </p:cNvSpPr>
          <p:nvPr>
            <p:ph type="sldNum" sz="quarter" idx="1"/>
          </p:nvPr>
        </p:nvSpPr>
        <p:spPr/>
        <p:txBody>
          <a:bodyPr rtlCol="0"/>
          <a:lstStyle/>
          <a:p>
            <a:fld id="{5F5024FB-6A2A-4AAC-BF20-90C5F7EAC1F3}" type="slidenum">
              <a:rPr/>
            </a:fld>
            <a:endParaRPr lang="en-US" dirty="0"/>
          </a:p>
        </p:txBody>
      </p:sp>
    </p:spTree>
  </p:cSld>
  <p:clrMapOvr>
    <a:masterClrMapping/>
  </p:clrMapOvr>
</p:sld>
</file>

<file path=ppt/tags/tag1.xml><?xml version="1.0" encoding="utf-8"?>
<p:tagLst xmlns:p="http://schemas.openxmlformats.org/presentationml/2006/main">
  <p:tag name="patternFill" val="{&quot;foreground&quot;: [{&quot;fill&quot;: {&quot;type&quot;: &quot;SOLID&quot;,&quot;solid&quot;: {&quot;color&quot;: {&quot;type&quot;: &quot;TX1&quot;}}}}],&quot;background&quot;: {&quot;type&quot;: &quot;SOLID&quot;,&quot;solid&quot;: {&quot;color&quot;: {&quot;type&quot;: &quot;BG1&quot;}}},&quot;preset&quot;: &quot;pct5&quot;}"/>
</p:tagLst>
</file>

<file path=ppt/theme/theme1.xml><?xml version="1.0" encoding="utf-8"?>
<a:theme xmlns:a="http://schemas.openxmlformats.org/drawingml/2006/main" name="B&amp;D-Powerpoint Template_16x9">
  <a:themeElements>
    <a:clrScheme name="Passangers">
      <a:dk1>
        <a:srgbClr val="000000"/>
      </a:dk1>
      <a:lt1>
        <a:srgbClr val="FFFFFF"/>
      </a:lt1>
      <a:dk2>
        <a:srgbClr val="0420AC"/>
      </a:dk2>
      <a:lt2>
        <a:srgbClr val="EAEAEA"/>
      </a:lt2>
      <a:accent1>
        <a:srgbClr val="1D46F3"/>
      </a:accent1>
      <a:accent2>
        <a:srgbClr val="FF5757"/>
      </a:accent2>
      <a:accent3>
        <a:srgbClr val="C9D2FD"/>
      </a:accent3>
      <a:accent4>
        <a:srgbClr val="5E78FA"/>
      </a:accent4>
      <a:accent5>
        <a:srgbClr val="0420AB"/>
      </a:accent5>
      <a:accent6>
        <a:srgbClr val="021572"/>
      </a:accent6>
      <a:hlink>
        <a:srgbClr val="FF5757"/>
      </a:hlink>
      <a:folHlink>
        <a:srgbClr val="BFBFBF"/>
      </a:folHlink>
    </a:clrScheme>
    <a:fontScheme name="Montserrat_OpenSans">
      <a:majorFont>
        <a:latin typeface="Montserrat-Bold"/>
        <a:ea typeface=""/>
        <a:cs typeface=""/>
      </a:majorFont>
      <a:minorFont>
        <a:latin typeface="Open Sans"/>
        <a:ea typeface=""/>
        <a:cs typeface=""/>
      </a:minorFont>
    </a:fontScheme>
    <a:fmtScheme name="Стандартная">
      <a:fillStyleLst>
        <a:solidFill>
          <a:schemeClr val="phClr"/>
        </a:solidFill>
        <a:gradFill rotWithShape="1">
          <a:gsLst>
            <a:gs pos="0">
              <a:schemeClr val="phClr">
                <a:tint val="67000"/>
                <a:satMod val="104999"/>
                <a:lumMod val="110000"/>
              </a:schemeClr>
            </a:gs>
            <a:gs pos="50000">
              <a:schemeClr val="phClr">
                <a:tint val="73000"/>
                <a:satMod val="103000"/>
                <a:lumMod val="104999"/>
              </a:schemeClr>
            </a:gs>
            <a:gs pos="100000">
              <a:schemeClr val="phClr">
                <a:tint val="81000"/>
                <a:satMod val="109000"/>
                <a:lumMod val="104999"/>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a:solidFill>
            <a:schemeClr val="phClr"/>
          </a:solidFill>
          <a:prstDash val="solid"/>
          <a:miter lim="800000"/>
        </a:ln>
        <a:ln w="12700" cap="flat">
          <a:solidFill>
            <a:schemeClr val="phClr"/>
          </a:solidFill>
          <a:prstDash val="solid"/>
          <a:miter lim="800000"/>
        </a:ln>
        <a:ln w="19050" cap="flat">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vert="horz" rtlCol="0" anchor="ctr"/>
      <a:lstStyle>
        <a:lvl1pPr lvl="0" algn="ct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amp;D-Powerpoint Template_16x9">
  <a:themeElements>
    <a:clrScheme name="Passangers">
      <a:dk1>
        <a:srgbClr val="000000"/>
      </a:dk1>
      <a:lt1>
        <a:srgbClr val="FFFFFF"/>
      </a:lt1>
      <a:dk2>
        <a:srgbClr val="0420AC"/>
      </a:dk2>
      <a:lt2>
        <a:srgbClr val="EAEAEA"/>
      </a:lt2>
      <a:accent1>
        <a:srgbClr val="1D46F3"/>
      </a:accent1>
      <a:accent2>
        <a:srgbClr val="FF5757"/>
      </a:accent2>
      <a:accent3>
        <a:srgbClr val="C9D2FD"/>
      </a:accent3>
      <a:accent4>
        <a:srgbClr val="5E78FA"/>
      </a:accent4>
      <a:accent5>
        <a:srgbClr val="0420AB"/>
      </a:accent5>
      <a:accent6>
        <a:srgbClr val="021572"/>
      </a:accent6>
      <a:hlink>
        <a:srgbClr val="FF5757"/>
      </a:hlink>
      <a:folHlink>
        <a:srgbClr val="BFBFBF"/>
      </a:folHlink>
    </a:clrScheme>
    <a:fontScheme name="Montserrat_OpenSans">
      <a:majorFont>
        <a:latin typeface="Montserrat-Bold"/>
        <a:ea typeface=""/>
        <a:cs typeface=""/>
      </a:majorFont>
      <a:minorFont>
        <a:latin typeface="Open Sans"/>
        <a:ea typeface=""/>
        <a:cs typeface=""/>
      </a:minorFont>
    </a:fontScheme>
    <a:fmtScheme name="Стандартная">
      <a:fillStyleLst>
        <a:solidFill>
          <a:schemeClr val="phClr"/>
        </a:solidFill>
        <a:gradFill rotWithShape="1">
          <a:gsLst>
            <a:gs pos="0">
              <a:schemeClr val="phClr">
                <a:tint val="67000"/>
                <a:satMod val="104999"/>
                <a:lumMod val="110000"/>
              </a:schemeClr>
            </a:gs>
            <a:gs pos="50000">
              <a:schemeClr val="phClr">
                <a:tint val="73000"/>
                <a:satMod val="103000"/>
                <a:lumMod val="104999"/>
              </a:schemeClr>
            </a:gs>
            <a:gs pos="100000">
              <a:schemeClr val="phClr">
                <a:tint val="81000"/>
                <a:satMod val="109000"/>
                <a:lumMod val="104999"/>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a:solidFill>
            <a:schemeClr val="phClr"/>
          </a:solidFill>
          <a:prstDash val="solid"/>
          <a:miter lim="800000"/>
        </a:ln>
        <a:ln w="12700" cap="flat">
          <a:solidFill>
            <a:schemeClr val="phClr"/>
          </a:solidFill>
          <a:prstDash val="solid"/>
          <a:miter lim="800000"/>
        </a:ln>
        <a:ln w="19050" cap="flat">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vert="horz" rtlCol="0" anchor="ctr"/>
      <a:lstStyle>
        <a:lvl1pPr lvl="0" algn="ct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5838</Words>
  <Application>WPS Presentation</Application>
  <PresentationFormat>On-Screen Show (4:3)</PresentationFormat>
  <Paragraphs>287</Paragraphs>
  <Slides>16</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16</vt:i4>
      </vt:variant>
    </vt:vector>
  </HeadingPairs>
  <TitlesOfParts>
    <vt:vector size="36" baseType="lpstr">
      <vt:lpstr>Arial</vt:lpstr>
      <vt:lpstr>SimSun</vt:lpstr>
      <vt:lpstr>Wingdings</vt:lpstr>
      <vt:lpstr>Montserrat-light</vt:lpstr>
      <vt:lpstr>Thonburi</vt:lpstr>
      <vt:lpstr>Arial</vt:lpstr>
      <vt:lpstr>Montserrat-demi_bold</vt:lpstr>
      <vt:lpstr>Open Sans-light</vt:lpstr>
      <vt:lpstr>Open Sans</vt:lpstr>
      <vt:lpstr>Open Sans-demi_bold</vt:lpstr>
      <vt:lpstr>Source Sans Pro</vt:lpstr>
      <vt:lpstr>Montserrat</vt:lpstr>
      <vt:lpstr>Montserrat-Bold</vt:lpstr>
      <vt:lpstr>苹方-简</vt:lpstr>
      <vt:lpstr>微软雅黑</vt:lpstr>
      <vt:lpstr>汉仪旗黑</vt:lpstr>
      <vt:lpstr>Arial Unicode MS</vt:lpstr>
      <vt:lpstr>宋体-简</vt:lpstr>
      <vt:lpstr>Open Sans</vt:lpstr>
      <vt:lpstr>B&amp;D-Powerpoint Template_16x9</vt:lpstr>
      <vt:lpstr>E-GOV INTERMEDIARIES</vt:lpstr>
      <vt:lpstr>PowerPoint 演示文稿</vt:lpstr>
      <vt:lpstr>TABLE OF CONTENTS</vt:lpstr>
      <vt:lpstr>BACKGROUND</vt:lpstr>
      <vt:lpstr>PROJECT TIMELINE</vt:lpstr>
      <vt:lpstr>WHAT ARE INTERMEDIARIES?</vt:lpstr>
      <vt:lpstr>ROLE OF INTERMEDIARIEs     </vt:lpstr>
      <vt:lpstr>AGAINST SCHEDULE</vt:lpstr>
      <vt:lpstr>CONTEXt</vt:lpstr>
      <vt:lpstr>HOW INTERMEDIARIES HELP?</vt:lpstr>
      <vt:lpstr>HOW INTERMEDIARIES HELP?</vt:lpstr>
      <vt:lpstr>PowerPoint 演示文稿</vt:lpstr>
      <vt:lpstr>PRODUCT OBJECTIVES</vt:lpstr>
      <vt:lpstr>NEXT  STEPS</vt:lpstr>
      <vt:lpstr>SOURCE CODE</vt:lpstr>
      <vt:lpstr>MEET  THE TEAM</vt:lpstr>
    </vt:vector>
  </TitlesOfParts>
  <Company>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Devang</dc:creator>
  <cp:lastModifiedBy>devangs</cp:lastModifiedBy>
  <cp:revision>69</cp:revision>
  <dcterms:created xsi:type="dcterms:W3CDTF">2021-02-21T19:48:18Z</dcterms:created>
  <dcterms:modified xsi:type="dcterms:W3CDTF">2021-02-21T19:48:18Z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1033-3.1.1.5096</vt:lpwstr>
  </property>
</Properties>
</file>